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sldIdLst>
    <p:sldId id="256" r:id="rId2"/>
    <p:sldId id="257" r:id="rId3"/>
    <p:sldId id="258" r:id="rId4"/>
    <p:sldId id="259" r:id="rId5"/>
    <p:sldId id="260" r:id="rId6"/>
    <p:sldId id="261" r:id="rId7"/>
    <p:sldId id="262" r:id="rId8"/>
    <p:sldId id="263" r:id="rId9"/>
    <p:sldId id="266" r:id="rId10"/>
    <p:sldId id="264" r:id="rId11"/>
    <p:sldId id="265" r:id="rId12"/>
    <p:sldId id="267" r:id="rId13"/>
    <p:sldId id="268"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92" d="100"/>
          <a:sy n="92" d="100"/>
        </p:scale>
        <p:origin x="50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179867CD-CD09-0EEC-D165-96584688B982}"/>
              </a:ext>
            </a:extLst>
          </p:cNvPr>
          <p:cNvSpPr>
            <a:spLocks noGrp="1"/>
          </p:cNvSpPr>
          <p:nvPr>
            <p:ph type="title"/>
          </p:nvPr>
        </p:nvSpPr>
        <p:spPr>
          <a:xfrm>
            <a:off x="82296" y="64007"/>
            <a:ext cx="12015216" cy="5120639"/>
          </a:xfrm>
        </p:spPr>
        <p:txBody>
          <a:bodyPr>
            <a:normAutofit/>
          </a:bodyPr>
          <a:lstStyle>
            <a:lvl1pPr>
              <a:defRPr sz="11000" cap="all" baseline="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F065D245-B564-481D-A323-F73C5BCA8461}"/>
              </a:ext>
            </a:extLst>
          </p:cNvPr>
          <p:cNvSpPr>
            <a:spLocks noGrp="1"/>
          </p:cNvSpPr>
          <p:nvPr>
            <p:ph type="subTitle" idx="1"/>
          </p:nvPr>
        </p:nvSpPr>
        <p:spPr>
          <a:xfrm>
            <a:off x="1088136" y="5360878"/>
            <a:ext cx="10037064" cy="566928"/>
          </a:xfrm>
        </p:spPr>
        <p:txBody>
          <a:bodyPr anchor="b" anchorCtr="0">
            <a:normAutofit/>
          </a:bodyPr>
          <a:lstStyle>
            <a:lvl1pPr marL="0" indent="0" algn="r">
              <a:lnSpc>
                <a:spcPct val="100000"/>
              </a:lnSpc>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a:extLst>
              <a:ext uri="{FF2B5EF4-FFF2-40B4-BE49-F238E27FC236}">
                <a16:creationId xmlns:a16="http://schemas.microsoft.com/office/drawing/2014/main" id="{011422A5-3076-413B-84CB-ED3BA4171CC0}"/>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28E072EE-51B3-4C0C-A460-4684AB079301}"/>
              </a:ext>
            </a:extLst>
          </p:cNvPr>
          <p:cNvSpPr>
            <a:spLocks noGrp="1"/>
          </p:cNvSpPr>
          <p:nvPr>
            <p:ph type="dt" sz="half" idx="10"/>
          </p:nvPr>
        </p:nvSpPr>
        <p:spPr/>
        <p:txBody>
          <a:bodyPr/>
          <a:lstStyle/>
          <a:p>
            <a:fld id="{8A504402-9048-472C-B6AB-32CC81C902A2}" type="datetimeFigureOut">
              <a:rPr lang="en-US" smtClean="0"/>
              <a:t>9/9/2026</a:t>
            </a:fld>
            <a:endParaRPr lang="en-US"/>
          </a:p>
        </p:txBody>
      </p:sp>
      <p:sp>
        <p:nvSpPr>
          <p:cNvPr id="6" name="Slide Number Placeholder 5">
            <a:extLst>
              <a:ext uri="{FF2B5EF4-FFF2-40B4-BE49-F238E27FC236}">
                <a16:creationId xmlns:a16="http://schemas.microsoft.com/office/drawing/2014/main" id="{F5267C68-40D5-477E-9DBC-C28FD4B1142F}"/>
              </a:ext>
            </a:extLst>
          </p:cNvPr>
          <p:cNvSpPr>
            <a:spLocks noGrp="1"/>
          </p:cNvSpPr>
          <p:nvPr>
            <p:ph type="sldNum" sz="quarter" idx="12"/>
          </p:nvPr>
        </p:nvSpPr>
        <p:spPr/>
        <p:txBody>
          <a:bodyPr/>
          <a:lstStyle/>
          <a:p>
            <a:fld id="{63F6CF14-F517-4CD3-B420-D446716969C4}" type="slidenum">
              <a:rPr lang="en-US" smtClean="0"/>
              <a:t>‹#›</a:t>
            </a:fld>
            <a:endParaRPr lang="en-US"/>
          </a:p>
        </p:txBody>
      </p:sp>
      <p:cxnSp>
        <p:nvCxnSpPr>
          <p:cNvPr id="8" name="Straight Connector 7">
            <a:extLst>
              <a:ext uri="{FF2B5EF4-FFF2-40B4-BE49-F238E27FC236}">
                <a16:creationId xmlns:a16="http://schemas.microsoft.com/office/drawing/2014/main" id="{3C1F8589-B640-4540-D0AD-2B0461CD340F}"/>
              </a:ext>
              <a:ext uri="{C183D7F6-B498-43B3-948B-1728B52AA6E4}">
                <adec:decorative xmlns:adec="http://schemas.microsoft.com/office/drawing/2017/decorative" val="1"/>
              </a:ext>
            </a:extLst>
          </p:cNvPr>
          <p:cNvCxnSpPr>
            <a:cxnSpLocks/>
          </p:cNvCxnSpPr>
          <p:nvPr/>
        </p:nvCxnSpPr>
        <p:spPr>
          <a:xfrm>
            <a:off x="11387805" y="5749927"/>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5046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ontent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785788" y="1111101"/>
            <a:ext cx="6339412" cy="1143000"/>
          </a:xfrm>
        </p:spPr>
        <p:txBody>
          <a:bodyPr anchor="t"/>
          <a:lstStyle/>
          <a:p>
            <a:r>
              <a:rPr lang="en-US"/>
              <a:t>Click to edit Master title style</a:t>
            </a:r>
            <a:endParaRPr lang="en-US" dirty="0"/>
          </a:p>
        </p:txBody>
      </p:sp>
      <p:sp>
        <p:nvSpPr>
          <p:cNvPr id="6" name="Picture Placeholder 10">
            <a:extLst>
              <a:ext uri="{FF2B5EF4-FFF2-40B4-BE49-F238E27FC236}">
                <a16:creationId xmlns:a16="http://schemas.microsoft.com/office/drawing/2014/main" id="{6FB7CB50-241E-E6B6-1C0E-1B5466B14779}"/>
              </a:ext>
            </a:extLst>
          </p:cNvPr>
          <p:cNvSpPr>
            <a:spLocks noGrp="1"/>
          </p:cNvSpPr>
          <p:nvPr>
            <p:ph type="pic" sz="quarter" idx="13" hasCustomPrompt="1"/>
          </p:nvPr>
        </p:nvSpPr>
        <p:spPr>
          <a:xfrm>
            <a:off x="12192" y="0"/>
            <a:ext cx="4506585" cy="6858000"/>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11" name="Content Placeholder 7">
            <a:extLst>
              <a:ext uri="{FF2B5EF4-FFF2-40B4-BE49-F238E27FC236}">
                <a16:creationId xmlns:a16="http://schemas.microsoft.com/office/drawing/2014/main" id="{A1C94DDD-A7D7-1407-F63C-F296AB454220}"/>
              </a:ext>
            </a:extLst>
          </p:cNvPr>
          <p:cNvSpPr>
            <a:spLocks noGrp="1"/>
          </p:cNvSpPr>
          <p:nvPr>
            <p:ph sz="quarter" idx="18"/>
          </p:nvPr>
        </p:nvSpPr>
        <p:spPr>
          <a:xfrm>
            <a:off x="4785787" y="2402887"/>
            <a:ext cx="6339414" cy="3883614"/>
          </a:xfrm>
        </p:spPr>
        <p:txBody>
          <a:bodyPr>
            <a:normAutofit/>
          </a:bodyPr>
          <a:lstStyle>
            <a:lvl1pPr>
              <a:lnSpc>
                <a:spcPct val="100000"/>
              </a:lnSpc>
              <a:defRPr sz="1600"/>
            </a:lvl1pPr>
            <a:lvl2pPr>
              <a:lnSpc>
                <a:spcPct val="100000"/>
              </a:lnSpc>
              <a:defRPr sz="1600"/>
            </a:lvl2pPr>
            <a:lvl3pPr>
              <a:lnSpc>
                <a:spcPct val="100000"/>
              </a:lnSpc>
              <a:defRPr sz="1600"/>
            </a:lvl3pPr>
            <a:lvl4pPr>
              <a:lnSpc>
                <a:spcPct val="100000"/>
              </a:lnSpc>
              <a:defRPr sz="1600"/>
            </a:lvl4pPr>
            <a:lvl5pPr>
              <a:lnSpc>
                <a:spcPct val="100000"/>
              </a:lnSpc>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3" name="Straight Connector 2">
            <a:extLst>
              <a:ext uri="{FF2B5EF4-FFF2-40B4-BE49-F238E27FC236}">
                <a16:creationId xmlns:a16="http://schemas.microsoft.com/office/drawing/2014/main" id="{363871FB-7459-8C2E-BA80-AD31AE855A93}"/>
              </a:ext>
              <a:ext uri="{C183D7F6-B498-43B3-948B-1728B52AA6E4}">
                <adec:decorative xmlns:adec="http://schemas.microsoft.com/office/drawing/2017/decorative" val="1"/>
              </a:ext>
            </a:extLst>
          </p:cNvPr>
          <p:cNvCxnSpPr>
            <a:cxnSpLocks/>
          </p:cNvCxnSpPr>
          <p:nvPr/>
        </p:nvCxnSpPr>
        <p:spPr>
          <a:xfrm flipH="1">
            <a:off x="11375613" y="1206128"/>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A7504282-04A3-1CE1-50A4-AF83D0D40A42}"/>
              </a:ext>
            </a:extLst>
          </p:cNvPr>
          <p:cNvSpPr>
            <a:spLocks noGrp="1"/>
          </p:cNvSpPr>
          <p:nvPr>
            <p:ph type="ftr" sz="quarter" idx="11"/>
          </p:nvPr>
        </p:nvSpPr>
        <p:spPr>
          <a:xfrm>
            <a:off x="4785788" y="6438900"/>
            <a:ext cx="4774902" cy="419100"/>
          </a:xfrm>
        </p:spPr>
        <p:txBody>
          <a:bodyPr/>
          <a:lstStyle/>
          <a:p>
            <a:endParaRPr lang="en-US"/>
          </a:p>
        </p:txBody>
      </p:sp>
      <p:sp>
        <p:nvSpPr>
          <p:cNvPr id="7" name="Date Placeholder 4">
            <a:extLst>
              <a:ext uri="{FF2B5EF4-FFF2-40B4-BE49-F238E27FC236}">
                <a16:creationId xmlns:a16="http://schemas.microsoft.com/office/drawing/2014/main" id="{CA12AEFE-D7DE-804A-807C-704D5B34E130}"/>
              </a:ext>
            </a:extLst>
          </p:cNvPr>
          <p:cNvSpPr>
            <a:spLocks noGrp="1"/>
          </p:cNvSpPr>
          <p:nvPr>
            <p:ph type="dt" sz="half" idx="15"/>
          </p:nvPr>
        </p:nvSpPr>
        <p:spPr>
          <a:xfrm>
            <a:off x="9650896" y="6438900"/>
            <a:ext cx="864704" cy="419100"/>
          </a:xfrm>
        </p:spPr>
        <p:txBody>
          <a:bodyPr/>
          <a:lstStyle/>
          <a:p>
            <a:fld id="{8A504402-9048-472C-B6AB-32CC81C902A2}" type="datetimeFigureOut">
              <a:rPr lang="en-US" smtClean="0"/>
              <a:t>9/9/2026</a:t>
            </a:fld>
            <a:endParaRPr lang="en-US"/>
          </a:p>
        </p:txBody>
      </p:sp>
      <p:sp>
        <p:nvSpPr>
          <p:cNvPr id="8" name="Slide Number Placeholder 5">
            <a:extLst>
              <a:ext uri="{FF2B5EF4-FFF2-40B4-BE49-F238E27FC236}">
                <a16:creationId xmlns:a16="http://schemas.microsoft.com/office/drawing/2014/main" id="{9C293909-C7AB-A707-F48B-6007FE72563B}"/>
              </a:ext>
            </a:extLst>
          </p:cNvPr>
          <p:cNvSpPr>
            <a:spLocks noGrp="1"/>
          </p:cNvSpPr>
          <p:nvPr>
            <p:ph type="sldNum" sz="quarter" idx="12"/>
          </p:nvPr>
        </p:nvSpPr>
        <p:spPr>
          <a:xfrm>
            <a:off x="10523764" y="6438900"/>
            <a:ext cx="601436" cy="419100"/>
          </a:xfrm>
        </p:spPr>
        <p:txBody>
          <a:bodyPr/>
          <a:lstStyle/>
          <a:p>
            <a:fld id="{63F6CF14-F517-4CD3-B420-D446716969C4}" type="slidenum">
              <a:rPr lang="en-US" smtClean="0"/>
              <a:t>‹#›</a:t>
            </a:fld>
            <a:endParaRPr lang="en-US"/>
          </a:p>
        </p:txBody>
      </p:sp>
    </p:spTree>
    <p:extLst>
      <p:ext uri="{BB962C8B-B14F-4D97-AF65-F5344CB8AC3E}">
        <p14:creationId xmlns:p14="http://schemas.microsoft.com/office/powerpoint/2010/main" val="17198907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776991" y="1112104"/>
            <a:ext cx="7321615" cy="932688"/>
          </a:xfrm>
        </p:spPr>
        <p:txBody>
          <a:bodyPr anchor="t"/>
          <a:lstStyle/>
          <a:p>
            <a:r>
              <a:rPr lang="en-US"/>
              <a:t>Click to edit Master title style</a:t>
            </a:r>
            <a:endParaRPr lang="en-US" dirty="0"/>
          </a:p>
        </p:txBody>
      </p:sp>
      <p:sp>
        <p:nvSpPr>
          <p:cNvPr id="15" name="Picture Placeholder 10">
            <a:extLst>
              <a:ext uri="{FF2B5EF4-FFF2-40B4-BE49-F238E27FC236}">
                <a16:creationId xmlns:a16="http://schemas.microsoft.com/office/drawing/2014/main" id="{5189CF27-6D02-DB0D-F5D1-1535F1479166}"/>
              </a:ext>
            </a:extLst>
          </p:cNvPr>
          <p:cNvSpPr>
            <a:spLocks noGrp="1"/>
          </p:cNvSpPr>
          <p:nvPr>
            <p:ph type="pic" sz="quarter" idx="19" hasCustomPrompt="1"/>
          </p:nvPr>
        </p:nvSpPr>
        <p:spPr>
          <a:xfrm>
            <a:off x="0" y="0"/>
            <a:ext cx="3526439" cy="6858000"/>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6" name="Content Placeholder 7">
            <a:extLst>
              <a:ext uri="{FF2B5EF4-FFF2-40B4-BE49-F238E27FC236}">
                <a16:creationId xmlns:a16="http://schemas.microsoft.com/office/drawing/2014/main" id="{6373ED08-D584-FD0F-C5B0-EF4E07A0D890}"/>
              </a:ext>
            </a:extLst>
          </p:cNvPr>
          <p:cNvSpPr>
            <a:spLocks noGrp="1"/>
          </p:cNvSpPr>
          <p:nvPr>
            <p:ph sz="quarter" idx="18"/>
          </p:nvPr>
        </p:nvSpPr>
        <p:spPr>
          <a:xfrm>
            <a:off x="3776075" y="2187258"/>
            <a:ext cx="7349126" cy="4099242"/>
          </a:xfrm>
        </p:spPr>
        <p:txBody>
          <a:bodyPr>
            <a:normAutofit/>
          </a:bodyPr>
          <a:lstStyle>
            <a:lvl1pPr>
              <a:lnSpc>
                <a:spcPct val="100000"/>
              </a:lnSpc>
              <a:defRPr sz="1600"/>
            </a:lvl1pPr>
            <a:lvl2pPr>
              <a:lnSpc>
                <a:spcPct val="100000"/>
              </a:lnSpc>
              <a:defRPr sz="1600"/>
            </a:lvl2pPr>
            <a:lvl3pPr>
              <a:lnSpc>
                <a:spcPct val="100000"/>
              </a:lnSpc>
              <a:defRPr sz="1600"/>
            </a:lvl3pPr>
            <a:lvl4pPr>
              <a:lnSpc>
                <a:spcPct val="100000"/>
              </a:lnSpc>
              <a:defRPr sz="1600"/>
            </a:lvl4pPr>
            <a:lvl5pPr>
              <a:lnSpc>
                <a:spcPct val="100000"/>
              </a:lnSpc>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0" name="Straight Connector 9">
            <a:extLst>
              <a:ext uri="{FF2B5EF4-FFF2-40B4-BE49-F238E27FC236}">
                <a16:creationId xmlns:a16="http://schemas.microsoft.com/office/drawing/2014/main" id="{7D906524-8E7E-05A8-4F9E-A2C39750A30C}"/>
              </a:ext>
              <a:ext uri="{C183D7F6-B498-43B3-948B-1728B52AA6E4}">
                <adec:decorative xmlns:adec="http://schemas.microsoft.com/office/drawing/2017/decorative" val="1"/>
              </a:ext>
            </a:extLst>
          </p:cNvPr>
          <p:cNvCxnSpPr>
            <a:cxnSpLocks/>
          </p:cNvCxnSpPr>
          <p:nvPr/>
        </p:nvCxnSpPr>
        <p:spPr>
          <a:xfrm flipH="1">
            <a:off x="11375613" y="1206128"/>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8F256971-28FA-FA33-0A85-0B851EA7AE9B}"/>
              </a:ext>
            </a:extLst>
          </p:cNvPr>
          <p:cNvSpPr>
            <a:spLocks noGrp="1"/>
          </p:cNvSpPr>
          <p:nvPr>
            <p:ph type="ftr" sz="quarter" idx="11"/>
          </p:nvPr>
        </p:nvSpPr>
        <p:spPr>
          <a:xfrm>
            <a:off x="3776076" y="6438900"/>
            <a:ext cx="5784614" cy="419100"/>
          </a:xfrm>
        </p:spPr>
        <p:txBody>
          <a:bodyPr/>
          <a:lstStyle/>
          <a:p>
            <a:endParaRPr lang="en-US"/>
          </a:p>
        </p:txBody>
      </p:sp>
      <p:sp>
        <p:nvSpPr>
          <p:cNvPr id="7" name="Date Placeholder 4">
            <a:extLst>
              <a:ext uri="{FF2B5EF4-FFF2-40B4-BE49-F238E27FC236}">
                <a16:creationId xmlns:a16="http://schemas.microsoft.com/office/drawing/2014/main" id="{F04B437D-29C2-D3ED-BEFA-E1F868B0FB5E}"/>
              </a:ext>
            </a:extLst>
          </p:cNvPr>
          <p:cNvSpPr>
            <a:spLocks noGrp="1"/>
          </p:cNvSpPr>
          <p:nvPr>
            <p:ph type="dt" sz="half" idx="15"/>
          </p:nvPr>
        </p:nvSpPr>
        <p:spPr>
          <a:xfrm>
            <a:off x="9650896" y="6438900"/>
            <a:ext cx="864704" cy="419100"/>
          </a:xfrm>
        </p:spPr>
        <p:txBody>
          <a:bodyPr/>
          <a:lstStyle/>
          <a:p>
            <a:fld id="{8A504402-9048-472C-B6AB-32CC81C902A2}" type="datetimeFigureOut">
              <a:rPr lang="en-US" smtClean="0"/>
              <a:t>9/9/2026</a:t>
            </a:fld>
            <a:endParaRPr lang="en-US"/>
          </a:p>
        </p:txBody>
      </p:sp>
      <p:sp>
        <p:nvSpPr>
          <p:cNvPr id="8" name="Slide Number Placeholder 5">
            <a:extLst>
              <a:ext uri="{FF2B5EF4-FFF2-40B4-BE49-F238E27FC236}">
                <a16:creationId xmlns:a16="http://schemas.microsoft.com/office/drawing/2014/main" id="{70EB108D-6128-5356-6097-7D1D10551222}"/>
              </a:ext>
            </a:extLst>
          </p:cNvPr>
          <p:cNvSpPr>
            <a:spLocks noGrp="1"/>
          </p:cNvSpPr>
          <p:nvPr>
            <p:ph type="sldNum" sz="quarter" idx="12"/>
          </p:nvPr>
        </p:nvSpPr>
        <p:spPr>
          <a:xfrm>
            <a:off x="10523764" y="6438900"/>
            <a:ext cx="601436" cy="419100"/>
          </a:xfrm>
        </p:spPr>
        <p:txBody>
          <a:bodyPr/>
          <a:lstStyle/>
          <a:p>
            <a:fld id="{63F6CF14-F517-4CD3-B420-D446716969C4}" type="slidenum">
              <a:rPr lang="en-US" smtClean="0"/>
              <a:t>‹#›</a:t>
            </a:fld>
            <a:endParaRPr lang="en-US"/>
          </a:p>
        </p:txBody>
      </p:sp>
    </p:spTree>
    <p:extLst>
      <p:ext uri="{BB962C8B-B14F-4D97-AF65-F5344CB8AC3E}">
        <p14:creationId xmlns:p14="http://schemas.microsoft.com/office/powerpoint/2010/main" val="23044019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093394" y="1112104"/>
            <a:ext cx="7343564" cy="932688"/>
          </a:xfrm>
        </p:spPr>
        <p:txBody>
          <a:bodyPr anchor="t"/>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1093393" y="2187258"/>
            <a:ext cx="7343565" cy="4099242"/>
          </a:xfrm>
        </p:spPr>
        <p:txBody>
          <a:bodyPr>
            <a:normAutofit/>
          </a:bodyPr>
          <a:lstStyle>
            <a:lvl1pPr>
              <a:lnSpc>
                <a:spcPct val="100000"/>
              </a:lnSpc>
              <a:defRPr sz="1600"/>
            </a:lvl1pPr>
            <a:lvl2pPr>
              <a:lnSpc>
                <a:spcPct val="100000"/>
              </a:lnSpc>
              <a:defRPr sz="1600"/>
            </a:lvl2pPr>
            <a:lvl3pPr>
              <a:lnSpc>
                <a:spcPct val="100000"/>
              </a:lnSpc>
              <a:defRPr sz="1600"/>
            </a:lvl3pPr>
            <a:lvl4pPr>
              <a:lnSpc>
                <a:spcPct val="100000"/>
              </a:lnSpc>
              <a:defRPr sz="1600"/>
            </a:lvl4pPr>
            <a:lvl5pPr>
              <a:lnSpc>
                <a:spcPct val="100000"/>
              </a:lnSpc>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3" name="Straight Connector 2">
            <a:extLst>
              <a:ext uri="{FF2B5EF4-FFF2-40B4-BE49-F238E27FC236}">
                <a16:creationId xmlns:a16="http://schemas.microsoft.com/office/drawing/2014/main" id="{4D039FC6-F740-7D02-FD07-5B1B076DCE63}"/>
              </a:ext>
              <a:ext uri="{C183D7F6-B498-43B3-948B-1728B52AA6E4}">
                <adec:decorative xmlns:adec="http://schemas.microsoft.com/office/drawing/2017/decorative" val="1"/>
              </a:ext>
            </a:extLst>
          </p:cNvPr>
          <p:cNvCxnSpPr>
            <a:cxnSpLocks/>
          </p:cNvCxnSpPr>
          <p:nvPr/>
        </p:nvCxnSpPr>
        <p:spPr>
          <a:xfrm>
            <a:off x="0" y="1206128"/>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DC666571-786A-B2D2-4FC3-C22E71C243E1}"/>
              </a:ext>
            </a:extLst>
          </p:cNvPr>
          <p:cNvSpPr>
            <a:spLocks noGrp="1"/>
          </p:cNvSpPr>
          <p:nvPr>
            <p:ph type="ftr" sz="quarter" idx="11"/>
          </p:nvPr>
        </p:nvSpPr>
        <p:spPr>
          <a:xfrm>
            <a:off x="1093394" y="6438900"/>
            <a:ext cx="5779054" cy="419100"/>
          </a:xfrm>
        </p:spPr>
        <p:txBody>
          <a:bodyPr/>
          <a:lstStyle/>
          <a:p>
            <a:endParaRPr lang="en-US"/>
          </a:p>
        </p:txBody>
      </p:sp>
      <p:sp>
        <p:nvSpPr>
          <p:cNvPr id="6" name="Date Placeholder 4">
            <a:extLst>
              <a:ext uri="{FF2B5EF4-FFF2-40B4-BE49-F238E27FC236}">
                <a16:creationId xmlns:a16="http://schemas.microsoft.com/office/drawing/2014/main" id="{A324A0C0-9CB0-6208-0780-67E3C7F2C02C}"/>
              </a:ext>
            </a:extLst>
          </p:cNvPr>
          <p:cNvSpPr>
            <a:spLocks noGrp="1"/>
          </p:cNvSpPr>
          <p:nvPr>
            <p:ph type="dt" sz="half" idx="15"/>
          </p:nvPr>
        </p:nvSpPr>
        <p:spPr>
          <a:xfrm>
            <a:off x="6962654" y="6438900"/>
            <a:ext cx="864704" cy="419100"/>
          </a:xfrm>
        </p:spPr>
        <p:txBody>
          <a:bodyPr/>
          <a:lstStyle/>
          <a:p>
            <a:fld id="{8A504402-9048-472C-B6AB-32CC81C902A2}" type="datetimeFigureOut">
              <a:rPr lang="en-US" smtClean="0"/>
              <a:t>9/9/2026</a:t>
            </a:fld>
            <a:endParaRPr lang="en-US"/>
          </a:p>
        </p:txBody>
      </p:sp>
      <p:sp>
        <p:nvSpPr>
          <p:cNvPr id="7" name="Slide Number Placeholder 5">
            <a:extLst>
              <a:ext uri="{FF2B5EF4-FFF2-40B4-BE49-F238E27FC236}">
                <a16:creationId xmlns:a16="http://schemas.microsoft.com/office/drawing/2014/main" id="{7F7421E2-5EEC-7791-DBEE-600FF5170816}"/>
              </a:ext>
            </a:extLst>
          </p:cNvPr>
          <p:cNvSpPr>
            <a:spLocks noGrp="1"/>
          </p:cNvSpPr>
          <p:nvPr>
            <p:ph type="sldNum" sz="quarter" idx="12"/>
          </p:nvPr>
        </p:nvSpPr>
        <p:spPr>
          <a:xfrm>
            <a:off x="7835522" y="6438900"/>
            <a:ext cx="601436" cy="419100"/>
          </a:xfrm>
        </p:spPr>
        <p:txBody>
          <a:bodyPr/>
          <a:lstStyle/>
          <a:p>
            <a:fld id="{63F6CF14-F517-4CD3-B420-D446716969C4}" type="slidenum">
              <a:rPr lang="en-US" smtClean="0"/>
              <a:t>‹#›</a:t>
            </a:fld>
            <a:endParaRPr lang="en-US"/>
          </a:p>
        </p:txBody>
      </p:sp>
      <p:sp>
        <p:nvSpPr>
          <p:cNvPr id="12" name="Picture Placeholder 10">
            <a:extLst>
              <a:ext uri="{FF2B5EF4-FFF2-40B4-BE49-F238E27FC236}">
                <a16:creationId xmlns:a16="http://schemas.microsoft.com/office/drawing/2014/main" id="{61964118-5CFA-FFA8-E19F-A107D63DDC08}"/>
              </a:ext>
            </a:extLst>
          </p:cNvPr>
          <p:cNvSpPr>
            <a:spLocks noGrp="1"/>
          </p:cNvSpPr>
          <p:nvPr>
            <p:ph type="pic" sz="quarter" idx="13" hasCustomPrompt="1"/>
          </p:nvPr>
        </p:nvSpPr>
        <p:spPr>
          <a:xfrm>
            <a:off x="8665559" y="0"/>
            <a:ext cx="3526439" cy="6858000"/>
          </a:xfrm>
          <a:blipFill dpi="0" rotWithShape="1">
            <a:blip r:embed="rId2">
              <a:alphaModFix amt="60000"/>
            </a:blip>
            <a:srcRect/>
            <a:stretch>
              <a:fillRect/>
            </a:stretch>
          </a:blipFill>
        </p:spPr>
        <p:txBody>
          <a:bodyPr/>
          <a:lstStyle>
            <a:lvl1pPr marL="0" indent="0">
              <a:buNone/>
              <a:defRPr/>
            </a:lvl1pPr>
          </a:lstStyle>
          <a:p>
            <a:r>
              <a:rPr lang="en-US" dirty="0"/>
              <a:t>  </a:t>
            </a:r>
          </a:p>
        </p:txBody>
      </p:sp>
    </p:spTree>
    <p:extLst>
      <p:ext uri="{BB962C8B-B14F-4D97-AF65-F5344CB8AC3E}">
        <p14:creationId xmlns:p14="http://schemas.microsoft.com/office/powerpoint/2010/main" val="40240980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with Pictur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088066" y="1115736"/>
            <a:ext cx="4738583" cy="1288169"/>
          </a:xfrm>
        </p:spPr>
        <p:txBody>
          <a:bodyPr anchor="t">
            <a:normAutofit/>
          </a:bodyPr>
          <a:lstStyle>
            <a:lvl1pPr>
              <a:defRPr sz="3600"/>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1088192" y="2552124"/>
            <a:ext cx="4738450" cy="3734376"/>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3" name="Straight Connector 2">
            <a:extLst>
              <a:ext uri="{FF2B5EF4-FFF2-40B4-BE49-F238E27FC236}">
                <a16:creationId xmlns:a16="http://schemas.microsoft.com/office/drawing/2014/main" id="{B84581EB-7A5A-925D-6E20-5C04A0EAA2CE}"/>
              </a:ext>
              <a:ext uri="{C183D7F6-B498-43B3-948B-1728B52AA6E4}">
                <adec:decorative xmlns:adec="http://schemas.microsoft.com/office/drawing/2017/decorative" val="1"/>
              </a:ext>
            </a:extLst>
          </p:cNvPr>
          <p:cNvCxnSpPr>
            <a:cxnSpLocks/>
          </p:cNvCxnSpPr>
          <p:nvPr/>
        </p:nvCxnSpPr>
        <p:spPr>
          <a:xfrm>
            <a:off x="0" y="1206128"/>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4">
            <a:extLst>
              <a:ext uri="{FF2B5EF4-FFF2-40B4-BE49-F238E27FC236}">
                <a16:creationId xmlns:a16="http://schemas.microsoft.com/office/drawing/2014/main" id="{084EA123-AEAB-8F33-C22D-31F9F11A93CE}"/>
              </a:ext>
            </a:extLst>
          </p:cNvPr>
          <p:cNvSpPr>
            <a:spLocks noGrp="1"/>
          </p:cNvSpPr>
          <p:nvPr>
            <p:ph type="ftr" sz="quarter" idx="11"/>
          </p:nvPr>
        </p:nvSpPr>
        <p:spPr>
          <a:xfrm>
            <a:off x="1088066" y="6438900"/>
            <a:ext cx="3174065" cy="419100"/>
          </a:xfrm>
        </p:spPr>
        <p:txBody>
          <a:bodyPr/>
          <a:lstStyle/>
          <a:p>
            <a:endParaRPr lang="en-US"/>
          </a:p>
        </p:txBody>
      </p:sp>
      <p:sp>
        <p:nvSpPr>
          <p:cNvPr id="9" name="Date Placeholder 4">
            <a:extLst>
              <a:ext uri="{FF2B5EF4-FFF2-40B4-BE49-F238E27FC236}">
                <a16:creationId xmlns:a16="http://schemas.microsoft.com/office/drawing/2014/main" id="{AA2FCA56-AA13-81B1-1707-7A5D7557B5F8}"/>
              </a:ext>
            </a:extLst>
          </p:cNvPr>
          <p:cNvSpPr>
            <a:spLocks noGrp="1"/>
          </p:cNvSpPr>
          <p:nvPr>
            <p:ph type="dt" sz="half" idx="15"/>
          </p:nvPr>
        </p:nvSpPr>
        <p:spPr>
          <a:xfrm>
            <a:off x="4352338" y="6438900"/>
            <a:ext cx="864704" cy="419100"/>
          </a:xfrm>
        </p:spPr>
        <p:txBody>
          <a:bodyPr/>
          <a:lstStyle/>
          <a:p>
            <a:fld id="{8A504402-9048-472C-B6AB-32CC81C902A2}" type="datetimeFigureOut">
              <a:rPr lang="en-US" smtClean="0"/>
              <a:t>9/9/2026</a:t>
            </a:fld>
            <a:endParaRPr lang="en-US"/>
          </a:p>
        </p:txBody>
      </p:sp>
      <p:sp>
        <p:nvSpPr>
          <p:cNvPr id="10" name="Slide Number Placeholder 5">
            <a:extLst>
              <a:ext uri="{FF2B5EF4-FFF2-40B4-BE49-F238E27FC236}">
                <a16:creationId xmlns:a16="http://schemas.microsoft.com/office/drawing/2014/main" id="{4358A8E3-C7AA-9216-35FD-FE820598287A}"/>
              </a:ext>
            </a:extLst>
          </p:cNvPr>
          <p:cNvSpPr>
            <a:spLocks noGrp="1"/>
          </p:cNvSpPr>
          <p:nvPr>
            <p:ph type="sldNum" sz="quarter" idx="12"/>
          </p:nvPr>
        </p:nvSpPr>
        <p:spPr>
          <a:xfrm>
            <a:off x="5225206" y="6438900"/>
            <a:ext cx="601436" cy="419100"/>
          </a:xfrm>
        </p:spPr>
        <p:txBody>
          <a:bodyPr/>
          <a:lstStyle/>
          <a:p>
            <a:fld id="{63F6CF14-F517-4CD3-B420-D446716969C4}" type="slidenum">
              <a:rPr lang="en-US" smtClean="0"/>
              <a:t>‹#›</a:t>
            </a:fld>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6096000" y="0"/>
            <a:ext cx="6096000" cy="6858000"/>
          </a:xfrm>
          <a:blipFill dpi="0" rotWithShape="1">
            <a:blip r:embed="rId2">
              <a:alphaModFix amt="60000"/>
            </a:blip>
            <a:srcRect/>
            <a:stretch>
              <a:fillRect/>
            </a:stretch>
          </a:blipFill>
        </p:spPr>
        <p:txBody>
          <a:bodyPr/>
          <a:lstStyle>
            <a:lvl1pPr marL="0" indent="0">
              <a:buNone/>
              <a:defRPr/>
            </a:lvl1pPr>
          </a:lstStyle>
          <a:p>
            <a:r>
              <a:rPr lang="en-US" dirty="0"/>
              <a:t>  </a:t>
            </a:r>
          </a:p>
        </p:txBody>
      </p:sp>
    </p:spTree>
    <p:extLst>
      <p:ext uri="{BB962C8B-B14F-4D97-AF65-F5344CB8AC3E}">
        <p14:creationId xmlns:p14="http://schemas.microsoft.com/office/powerpoint/2010/main" val="2668806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ntent with Picture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098396" y="1111101"/>
            <a:ext cx="3813845" cy="1493863"/>
          </a:xfrm>
        </p:spPr>
        <p:txBody>
          <a:bodyPr anchor="t">
            <a:noAutofit/>
          </a:bodyPr>
          <a:lstStyle>
            <a:lvl1pPr>
              <a:defRPr sz="3600"/>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1098397" y="2700671"/>
            <a:ext cx="3813846" cy="3585830"/>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3" name="Straight Connector 2">
            <a:extLst>
              <a:ext uri="{FF2B5EF4-FFF2-40B4-BE49-F238E27FC236}">
                <a16:creationId xmlns:a16="http://schemas.microsoft.com/office/drawing/2014/main" id="{36A796DD-1556-39E2-B5E4-90C1C2459D2D}"/>
              </a:ext>
              <a:ext uri="{C183D7F6-B498-43B3-948B-1728B52AA6E4}">
                <adec:decorative xmlns:adec="http://schemas.microsoft.com/office/drawing/2017/decorative" val="1"/>
              </a:ext>
            </a:extLst>
          </p:cNvPr>
          <p:cNvCxnSpPr>
            <a:cxnSpLocks/>
          </p:cNvCxnSpPr>
          <p:nvPr/>
        </p:nvCxnSpPr>
        <p:spPr>
          <a:xfrm>
            <a:off x="0" y="1206128"/>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06713B13-BCC2-B853-769C-4BC6A57D7B6D}"/>
              </a:ext>
            </a:extLst>
          </p:cNvPr>
          <p:cNvSpPr>
            <a:spLocks noGrp="1"/>
          </p:cNvSpPr>
          <p:nvPr>
            <p:ph type="ftr" sz="quarter" idx="11"/>
          </p:nvPr>
        </p:nvSpPr>
        <p:spPr>
          <a:xfrm>
            <a:off x="1098395" y="6438900"/>
            <a:ext cx="2249335" cy="419100"/>
          </a:xfrm>
        </p:spPr>
        <p:txBody>
          <a:bodyPr/>
          <a:lstStyle/>
          <a:p>
            <a:endParaRPr lang="en-US"/>
          </a:p>
        </p:txBody>
      </p:sp>
      <p:sp>
        <p:nvSpPr>
          <p:cNvPr id="6" name="Date Placeholder 4">
            <a:extLst>
              <a:ext uri="{FF2B5EF4-FFF2-40B4-BE49-F238E27FC236}">
                <a16:creationId xmlns:a16="http://schemas.microsoft.com/office/drawing/2014/main" id="{A9915D6C-CE56-12D3-C15C-C56B3EFEAFE7}"/>
              </a:ext>
            </a:extLst>
          </p:cNvPr>
          <p:cNvSpPr>
            <a:spLocks noGrp="1"/>
          </p:cNvSpPr>
          <p:nvPr>
            <p:ph type="dt" sz="half" idx="15"/>
          </p:nvPr>
        </p:nvSpPr>
        <p:spPr>
          <a:xfrm>
            <a:off x="3437937" y="6438900"/>
            <a:ext cx="864704" cy="419100"/>
          </a:xfrm>
        </p:spPr>
        <p:txBody>
          <a:bodyPr/>
          <a:lstStyle/>
          <a:p>
            <a:fld id="{8A504402-9048-472C-B6AB-32CC81C902A2}" type="datetimeFigureOut">
              <a:rPr lang="en-US" smtClean="0"/>
              <a:t>9/9/2026</a:t>
            </a:fld>
            <a:endParaRPr lang="en-US"/>
          </a:p>
        </p:txBody>
      </p:sp>
      <p:sp>
        <p:nvSpPr>
          <p:cNvPr id="7" name="Slide Number Placeholder 5">
            <a:extLst>
              <a:ext uri="{FF2B5EF4-FFF2-40B4-BE49-F238E27FC236}">
                <a16:creationId xmlns:a16="http://schemas.microsoft.com/office/drawing/2014/main" id="{3C3F576B-887C-7B84-0990-9143EA6C6012}"/>
              </a:ext>
            </a:extLst>
          </p:cNvPr>
          <p:cNvSpPr>
            <a:spLocks noGrp="1"/>
          </p:cNvSpPr>
          <p:nvPr>
            <p:ph type="sldNum" sz="quarter" idx="12"/>
          </p:nvPr>
        </p:nvSpPr>
        <p:spPr>
          <a:xfrm>
            <a:off x="4310805" y="6438900"/>
            <a:ext cx="601436" cy="419100"/>
          </a:xfrm>
        </p:spPr>
        <p:txBody>
          <a:bodyPr/>
          <a:lstStyle/>
          <a:p>
            <a:fld id="{63F6CF14-F517-4CD3-B420-D446716969C4}" type="slidenum">
              <a:rPr lang="en-US" smtClean="0"/>
              <a:t>‹#›</a:t>
            </a:fld>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5192232" y="0"/>
            <a:ext cx="6999768" cy="6858000"/>
          </a:xfrm>
          <a:blipFill dpi="0" rotWithShape="1">
            <a:blip r:embed="rId2">
              <a:alphaModFix amt="60000"/>
            </a:blip>
            <a:srcRect/>
            <a:stretch>
              <a:fillRect/>
            </a:stretch>
          </a:blipFill>
        </p:spPr>
        <p:txBody>
          <a:bodyPr/>
          <a:lstStyle>
            <a:lvl1pPr marL="0" indent="0">
              <a:buNone/>
              <a:defRPr/>
            </a:lvl1pPr>
          </a:lstStyle>
          <a:p>
            <a:r>
              <a:rPr lang="en-US" dirty="0"/>
              <a:t>  </a:t>
            </a:r>
          </a:p>
        </p:txBody>
      </p:sp>
    </p:spTree>
    <p:extLst>
      <p:ext uri="{BB962C8B-B14F-4D97-AF65-F5344CB8AC3E}">
        <p14:creationId xmlns:p14="http://schemas.microsoft.com/office/powerpoint/2010/main" val="31065060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ntent with Picture 6">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175ACA1F-D859-596B-9F50-F1E9A2654EAF}"/>
              </a:ext>
            </a:extLst>
          </p:cNvPr>
          <p:cNvSpPr>
            <a:spLocks noGrp="1"/>
          </p:cNvSpPr>
          <p:nvPr>
            <p:ph type="title"/>
          </p:nvPr>
        </p:nvSpPr>
        <p:spPr>
          <a:xfrm flipH="1">
            <a:off x="7894207" y="1112431"/>
            <a:ext cx="3230993" cy="1858941"/>
          </a:xfrm>
        </p:spPr>
        <p:txBody>
          <a:bodyPr anchor="t"/>
          <a:lstStyle/>
          <a:p>
            <a:r>
              <a:rPr lang="en-US"/>
              <a:t>Click to edit Master title style</a:t>
            </a:r>
            <a:endParaRPr lang="en-US" dirty="0"/>
          </a:p>
        </p:txBody>
      </p:sp>
      <p:sp>
        <p:nvSpPr>
          <p:cNvPr id="2" name="Picture Placeholder 9">
            <a:extLst>
              <a:ext uri="{FF2B5EF4-FFF2-40B4-BE49-F238E27FC236}">
                <a16:creationId xmlns:a16="http://schemas.microsoft.com/office/drawing/2014/main" id="{2A43D9F3-C10E-5B48-BB59-16A8600BD36F}"/>
              </a:ext>
            </a:extLst>
          </p:cNvPr>
          <p:cNvSpPr>
            <a:spLocks noGrp="1"/>
          </p:cNvSpPr>
          <p:nvPr>
            <p:ph type="pic" sz="quarter" idx="13" hasCustomPrompt="1"/>
          </p:nvPr>
        </p:nvSpPr>
        <p:spPr>
          <a:xfrm>
            <a:off x="12192" y="0"/>
            <a:ext cx="7481777" cy="6858000"/>
          </a:xfrm>
          <a:custGeom>
            <a:avLst/>
            <a:gdLst>
              <a:gd name="connsiteX0" fmla="*/ 0 w 8326323"/>
              <a:gd name="connsiteY0" fmla="*/ 0 h 6858000"/>
              <a:gd name="connsiteX1" fmla="*/ 8326323 w 8326323"/>
              <a:gd name="connsiteY1" fmla="*/ 0 h 6858000"/>
              <a:gd name="connsiteX2" fmla="*/ 8326323 w 8326323"/>
              <a:gd name="connsiteY2" fmla="*/ 6858000 h 6858000"/>
              <a:gd name="connsiteX3" fmla="*/ 0 w 832632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326323" h="6858000">
                <a:moveTo>
                  <a:pt x="0" y="0"/>
                </a:moveTo>
                <a:lnTo>
                  <a:pt x="8326323" y="0"/>
                </a:lnTo>
                <a:lnTo>
                  <a:pt x="8326323"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
        <p:nvSpPr>
          <p:cNvPr id="4" name="Content Placeholder 7">
            <a:extLst>
              <a:ext uri="{FF2B5EF4-FFF2-40B4-BE49-F238E27FC236}">
                <a16:creationId xmlns:a16="http://schemas.microsoft.com/office/drawing/2014/main" id="{2E10F120-2F5B-B2FD-DB40-683E6176C3D4}"/>
              </a:ext>
            </a:extLst>
          </p:cNvPr>
          <p:cNvSpPr>
            <a:spLocks noGrp="1"/>
          </p:cNvSpPr>
          <p:nvPr>
            <p:ph sz="quarter" idx="15"/>
          </p:nvPr>
        </p:nvSpPr>
        <p:spPr>
          <a:xfrm>
            <a:off x="7901280" y="3133255"/>
            <a:ext cx="3223920" cy="2656250"/>
          </a:xfrm>
        </p:spPr>
        <p:txBody>
          <a:bodyPr vert="horz" lIns="91440" tIns="45720" rIns="91440" bIns="45720" rtlCol="0">
            <a:normAutofit/>
          </a:bodyPr>
          <a:lstStyle>
            <a:lvl1pPr marL="0" indent="0">
              <a:lnSpc>
                <a:spcPct val="100000"/>
              </a:lnSpc>
              <a:buNone/>
              <a:defRPr lang="en-US" dirty="0"/>
            </a:lvl1pPr>
            <a:lvl2pPr marL="228600" indent="0">
              <a:lnSpc>
                <a:spcPct val="100000"/>
              </a:lnSpc>
              <a:buNone/>
              <a:defRPr lang="en-US" dirty="0"/>
            </a:lvl2pPr>
            <a:lvl3pPr marL="457200" indent="0">
              <a:lnSpc>
                <a:spcPct val="100000"/>
              </a:lnSpc>
              <a:buNone/>
              <a:defRPr lang="en-US" dirty="0"/>
            </a:lvl3pPr>
            <a:lvl4pPr marL="685800" indent="0">
              <a:lnSpc>
                <a:spcPct val="100000"/>
              </a:lnSpc>
              <a:buNone/>
              <a:defRPr lang="en-US" dirty="0"/>
            </a:lvl4pPr>
            <a:lvl5pPr marL="914400" indent="0">
              <a:lnSpc>
                <a:spcPct val="100000"/>
              </a:lnSpc>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20" name="Straight Connector 19">
            <a:extLst>
              <a:ext uri="{FF2B5EF4-FFF2-40B4-BE49-F238E27FC236}">
                <a16:creationId xmlns:a16="http://schemas.microsoft.com/office/drawing/2014/main" id="{C9A12B08-97E1-66BD-9B69-377E28512750}"/>
              </a:ext>
              <a:ext uri="{C183D7F6-B498-43B3-948B-1728B52AA6E4}">
                <adec:decorative xmlns:adec="http://schemas.microsoft.com/office/drawing/2017/decorative" val="1"/>
              </a:ext>
            </a:extLst>
          </p:cNvPr>
          <p:cNvCxnSpPr>
            <a:cxnSpLocks/>
          </p:cNvCxnSpPr>
          <p:nvPr/>
        </p:nvCxnSpPr>
        <p:spPr>
          <a:xfrm flipH="1">
            <a:off x="11375613" y="1206128"/>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Footer Placeholder 4">
            <a:extLst>
              <a:ext uri="{FF2B5EF4-FFF2-40B4-BE49-F238E27FC236}">
                <a16:creationId xmlns:a16="http://schemas.microsoft.com/office/drawing/2014/main" id="{9EACEEC7-E0DC-ABF5-188B-5636A17BD6A4}"/>
              </a:ext>
            </a:extLst>
          </p:cNvPr>
          <p:cNvSpPr>
            <a:spLocks noGrp="1"/>
          </p:cNvSpPr>
          <p:nvPr>
            <p:ph type="ftr" sz="quarter" idx="11"/>
          </p:nvPr>
        </p:nvSpPr>
        <p:spPr>
          <a:xfrm>
            <a:off x="7894207" y="6438900"/>
            <a:ext cx="1666482" cy="419100"/>
          </a:xfrm>
        </p:spPr>
        <p:txBody>
          <a:bodyPr/>
          <a:lstStyle/>
          <a:p>
            <a:endParaRPr lang="en-US"/>
          </a:p>
        </p:txBody>
      </p:sp>
      <p:sp>
        <p:nvSpPr>
          <p:cNvPr id="8" name="Date Placeholder 4">
            <a:extLst>
              <a:ext uri="{FF2B5EF4-FFF2-40B4-BE49-F238E27FC236}">
                <a16:creationId xmlns:a16="http://schemas.microsoft.com/office/drawing/2014/main" id="{D0A24C6D-468E-EAE9-2363-772EA5E51DD0}"/>
              </a:ext>
            </a:extLst>
          </p:cNvPr>
          <p:cNvSpPr>
            <a:spLocks noGrp="1"/>
          </p:cNvSpPr>
          <p:nvPr>
            <p:ph type="dt" sz="half" idx="16"/>
          </p:nvPr>
        </p:nvSpPr>
        <p:spPr>
          <a:xfrm>
            <a:off x="9650896" y="6438900"/>
            <a:ext cx="864704" cy="419100"/>
          </a:xfrm>
        </p:spPr>
        <p:txBody>
          <a:bodyPr/>
          <a:lstStyle/>
          <a:p>
            <a:fld id="{8A504402-9048-472C-B6AB-32CC81C902A2}" type="datetimeFigureOut">
              <a:rPr lang="en-US" smtClean="0"/>
              <a:t>9/9/2026</a:t>
            </a:fld>
            <a:endParaRPr lang="en-US"/>
          </a:p>
        </p:txBody>
      </p:sp>
      <p:sp>
        <p:nvSpPr>
          <p:cNvPr id="9" name="Slide Number Placeholder 5">
            <a:extLst>
              <a:ext uri="{FF2B5EF4-FFF2-40B4-BE49-F238E27FC236}">
                <a16:creationId xmlns:a16="http://schemas.microsoft.com/office/drawing/2014/main" id="{C4C85811-EF51-7552-5F12-17748D280645}"/>
              </a:ext>
            </a:extLst>
          </p:cNvPr>
          <p:cNvSpPr>
            <a:spLocks noGrp="1"/>
          </p:cNvSpPr>
          <p:nvPr>
            <p:ph type="sldNum" sz="quarter" idx="12"/>
          </p:nvPr>
        </p:nvSpPr>
        <p:spPr>
          <a:xfrm>
            <a:off x="10523764" y="6438900"/>
            <a:ext cx="601436" cy="419100"/>
          </a:xfrm>
        </p:spPr>
        <p:txBody>
          <a:bodyPr/>
          <a:lstStyle/>
          <a:p>
            <a:fld id="{63F6CF14-F517-4CD3-B420-D446716969C4}" type="slidenum">
              <a:rPr lang="en-US" smtClean="0"/>
              <a:t>‹#›</a:t>
            </a:fld>
            <a:endParaRPr lang="en-US"/>
          </a:p>
        </p:txBody>
      </p:sp>
    </p:spTree>
    <p:extLst>
      <p:ext uri="{BB962C8B-B14F-4D97-AF65-F5344CB8AC3E}">
        <p14:creationId xmlns:p14="http://schemas.microsoft.com/office/powerpoint/2010/main" val="15266662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ntent with Picture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115324" y="3987802"/>
            <a:ext cx="3044954" cy="2309785"/>
          </a:xfrm>
        </p:spPr>
        <p:txBody>
          <a:bodyPr anchor="t">
            <a:normAutofit/>
          </a:bodyPr>
          <a:lstStyle>
            <a:lvl1pPr>
              <a:defRPr sz="3600"/>
            </a:lvl1pPr>
          </a:lstStyle>
          <a:p>
            <a:r>
              <a:rPr lang="en-US"/>
              <a:t>Click to edit Master title style</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1" y="0"/>
            <a:ext cx="12192000" cy="3443331"/>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255935" y="3987802"/>
            <a:ext cx="7460029" cy="2309785"/>
          </a:xfrm>
        </p:spPr>
        <p:txBody>
          <a:bodyPr vert="horz" lIns="91440" tIns="45720" rIns="91440" bIns="45720" rtlCol="0" anchor="t">
            <a:normAutofit/>
          </a:bodyPr>
          <a:lstStyle>
            <a:lvl1pPr marL="0" indent="0">
              <a:lnSpc>
                <a:spcPct val="100000"/>
              </a:lnSpc>
              <a:buNone/>
              <a:defRPr lang="en-US" dirty="0"/>
            </a:lvl1pPr>
            <a:lvl2pPr marL="228600" indent="0">
              <a:lnSpc>
                <a:spcPct val="100000"/>
              </a:lnSpc>
              <a:buNone/>
              <a:defRPr lang="en-US" dirty="0"/>
            </a:lvl2pPr>
            <a:lvl3pPr marL="457200" indent="0">
              <a:lnSpc>
                <a:spcPct val="100000"/>
              </a:lnSpc>
              <a:buNone/>
              <a:defRPr lang="en-US" dirty="0"/>
            </a:lvl3pPr>
            <a:lvl4pPr marL="685800" indent="0">
              <a:lnSpc>
                <a:spcPct val="100000"/>
              </a:lnSpc>
              <a:buNone/>
              <a:defRPr lang="en-US" dirty="0"/>
            </a:lvl4pPr>
            <a:lvl5pPr marL="914400" indent="0">
              <a:lnSpc>
                <a:spcPct val="100000"/>
              </a:lnSpc>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4" name="Straight Connector 3">
            <a:extLst>
              <a:ext uri="{FF2B5EF4-FFF2-40B4-BE49-F238E27FC236}">
                <a16:creationId xmlns:a16="http://schemas.microsoft.com/office/drawing/2014/main" id="{4C699AE1-DA01-C4DA-C5BE-8DD9BE13F668}"/>
              </a:ext>
              <a:ext uri="{C183D7F6-B498-43B3-948B-1728B52AA6E4}">
                <adec:decorative xmlns:adec="http://schemas.microsoft.com/office/drawing/2017/decorative" val="1"/>
              </a:ext>
            </a:extLst>
          </p:cNvPr>
          <p:cNvCxnSpPr>
            <a:cxnSpLocks/>
          </p:cNvCxnSpPr>
          <p:nvPr/>
        </p:nvCxnSpPr>
        <p:spPr>
          <a:xfrm>
            <a:off x="0" y="4115092"/>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9373F0BC-3C5E-8E58-AFDC-804E1C1C7617}"/>
              </a:ext>
            </a:extLst>
          </p:cNvPr>
          <p:cNvSpPr>
            <a:spLocks noGrp="1"/>
          </p:cNvSpPr>
          <p:nvPr>
            <p:ph type="dt" sz="half" idx="15"/>
          </p:nvPr>
        </p:nvSpPr>
        <p:spPr/>
        <p:txBody>
          <a:bodyPr/>
          <a:lstStyle/>
          <a:p>
            <a:fld id="{8A504402-9048-472C-B6AB-32CC81C902A2}" type="datetimeFigureOut">
              <a:rPr lang="en-US" smtClean="0"/>
              <a:t>9/9/2026</a:t>
            </a:fld>
            <a:endParaRPr lang="en-US"/>
          </a:p>
        </p:txBody>
      </p:sp>
      <p:sp>
        <p:nvSpPr>
          <p:cNvPr id="9" name="Footer Placeholder 8">
            <a:extLst>
              <a:ext uri="{FF2B5EF4-FFF2-40B4-BE49-F238E27FC236}">
                <a16:creationId xmlns:a16="http://schemas.microsoft.com/office/drawing/2014/main" id="{E6E5C888-EE74-5D59-47AA-40A53F60011B}"/>
              </a:ext>
            </a:extLst>
          </p:cNvPr>
          <p:cNvSpPr>
            <a:spLocks noGrp="1"/>
          </p:cNvSpPr>
          <p:nvPr>
            <p:ph type="ftr" sz="quarter" idx="16"/>
          </p:nvPr>
        </p:nvSpPr>
        <p:spPr/>
        <p:txBody>
          <a:bodyPr/>
          <a:lstStyle/>
          <a:p>
            <a:endParaRPr lang="en-US"/>
          </a:p>
        </p:txBody>
      </p:sp>
      <p:sp>
        <p:nvSpPr>
          <p:cNvPr id="10" name="Slide Number Placeholder 9">
            <a:extLst>
              <a:ext uri="{FF2B5EF4-FFF2-40B4-BE49-F238E27FC236}">
                <a16:creationId xmlns:a16="http://schemas.microsoft.com/office/drawing/2014/main" id="{4794CA46-7ABA-FF39-20BD-C83B4F6D957B}"/>
              </a:ext>
            </a:extLst>
          </p:cNvPr>
          <p:cNvSpPr>
            <a:spLocks noGrp="1"/>
          </p:cNvSpPr>
          <p:nvPr>
            <p:ph type="sldNum" sz="quarter" idx="17"/>
          </p:nvPr>
        </p:nvSpPr>
        <p:spPr/>
        <p:txBody>
          <a:bodyPr/>
          <a:lstStyle/>
          <a:p>
            <a:fld id="{63F6CF14-F517-4CD3-B420-D446716969C4}" type="slidenum">
              <a:rPr lang="en-US" smtClean="0"/>
              <a:t>‹#›</a:t>
            </a:fld>
            <a:endParaRPr lang="en-US"/>
          </a:p>
        </p:txBody>
      </p:sp>
    </p:spTree>
    <p:extLst>
      <p:ext uri="{BB962C8B-B14F-4D97-AF65-F5344CB8AC3E}">
        <p14:creationId xmlns:p14="http://schemas.microsoft.com/office/powerpoint/2010/main" val="34049192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ntent with Picture 8">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85BA164-9326-7934-95DF-A6AAB3F4258D}"/>
              </a:ext>
            </a:extLst>
          </p:cNvPr>
          <p:cNvSpPr>
            <a:spLocks noGrp="1"/>
          </p:cNvSpPr>
          <p:nvPr>
            <p:ph type="title"/>
          </p:nvPr>
        </p:nvSpPr>
        <p:spPr>
          <a:xfrm>
            <a:off x="1090940" y="1120990"/>
            <a:ext cx="10477320" cy="969264"/>
          </a:xfrm>
        </p:spPr>
        <p:txBody>
          <a:bodyPr anchor="t">
            <a:noAutofit/>
          </a:bodyPr>
          <a:lstStyle>
            <a:lvl1pPr>
              <a:defRPr sz="3600"/>
            </a:lvl1pPr>
          </a:lstStyle>
          <a:p>
            <a:r>
              <a:rPr lang="en-US"/>
              <a:t>Click to edit Master title style</a:t>
            </a:r>
            <a:endParaRPr lang="en-US" dirty="0"/>
          </a:p>
        </p:txBody>
      </p:sp>
      <p:sp>
        <p:nvSpPr>
          <p:cNvPr id="12" name="Picture Placeholder 11">
            <a:extLst>
              <a:ext uri="{FF2B5EF4-FFF2-40B4-BE49-F238E27FC236}">
                <a16:creationId xmlns:a16="http://schemas.microsoft.com/office/drawing/2014/main" id="{96F64025-FA05-CC42-8294-F944BC95DD00}"/>
              </a:ext>
            </a:extLst>
          </p:cNvPr>
          <p:cNvSpPr>
            <a:spLocks noGrp="1"/>
          </p:cNvSpPr>
          <p:nvPr>
            <p:ph type="pic" sz="quarter" idx="13" hasCustomPrompt="1"/>
          </p:nvPr>
        </p:nvSpPr>
        <p:spPr>
          <a:xfrm>
            <a:off x="1" y="2286008"/>
            <a:ext cx="6096000" cy="4571992"/>
          </a:xfrm>
          <a:custGeom>
            <a:avLst/>
            <a:gdLst>
              <a:gd name="connsiteX0" fmla="*/ 0 w 6460672"/>
              <a:gd name="connsiteY0" fmla="*/ 0 h 5029200"/>
              <a:gd name="connsiteX1" fmla="*/ 6460672 w 6460672"/>
              <a:gd name="connsiteY1" fmla="*/ 0 h 5029200"/>
              <a:gd name="connsiteX2" fmla="*/ 6460672 w 6460672"/>
              <a:gd name="connsiteY2" fmla="*/ 5029200 h 5029200"/>
              <a:gd name="connsiteX3" fmla="*/ 0 w 6460672"/>
              <a:gd name="connsiteY3" fmla="*/ 5029200 h 5029200"/>
            </a:gdLst>
            <a:ahLst/>
            <a:cxnLst>
              <a:cxn ang="0">
                <a:pos x="connsiteX0" y="connsiteY0"/>
              </a:cxn>
              <a:cxn ang="0">
                <a:pos x="connsiteX1" y="connsiteY1"/>
              </a:cxn>
              <a:cxn ang="0">
                <a:pos x="connsiteX2" y="connsiteY2"/>
              </a:cxn>
              <a:cxn ang="0">
                <a:pos x="connsiteX3" y="connsiteY3"/>
              </a:cxn>
            </a:cxnLst>
            <a:rect l="l" t="t" r="r" b="b"/>
            <a:pathLst>
              <a:path w="6460672" h="5029200">
                <a:moveTo>
                  <a:pt x="0" y="0"/>
                </a:moveTo>
                <a:lnTo>
                  <a:pt x="6460672" y="0"/>
                </a:lnTo>
                <a:lnTo>
                  <a:pt x="6460672" y="5029200"/>
                </a:lnTo>
                <a:lnTo>
                  <a:pt x="0" y="5029200"/>
                </a:lnTo>
                <a:close/>
              </a:path>
            </a:pathLst>
          </a:custGeom>
          <a:blipFill dpi="0" rotWithShape="1">
            <a:blip r:embed="rId2">
              <a:alphaModFix amt="60000"/>
            </a:blip>
            <a:srcRect/>
            <a:stretch>
              <a:fillRect/>
            </a:stretch>
          </a:blipFill>
        </p:spPr>
        <p:txBody>
          <a:bodyPr vert="horz" wrap="square" lIns="91440" tIns="45720" rIns="91440" bIns="45720" rtlCol="0">
            <a:noAutofit/>
          </a:bodyPr>
          <a:lstStyle>
            <a:lvl1pPr>
              <a:defRPr lang="en-US" dirty="0"/>
            </a:lvl1pPr>
          </a:lstStyle>
          <a:p>
            <a:pPr marL="0" lvl="0" indent="0">
              <a:buNone/>
            </a:pPr>
            <a:r>
              <a:rPr lang="en-US" dirty="0"/>
              <a:t>  </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691745" y="2286008"/>
            <a:ext cx="4876515" cy="400049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7" name="Straight Connector 6">
            <a:extLst>
              <a:ext uri="{FF2B5EF4-FFF2-40B4-BE49-F238E27FC236}">
                <a16:creationId xmlns:a16="http://schemas.microsoft.com/office/drawing/2014/main" id="{5FB0BF8A-7D94-1C82-F661-F1B7A93A4359}"/>
              </a:ext>
              <a:ext uri="{C183D7F6-B498-43B3-948B-1728B52AA6E4}">
                <adec:decorative xmlns:adec="http://schemas.microsoft.com/office/drawing/2017/decorative" val="1"/>
              </a:ext>
            </a:extLst>
          </p:cNvPr>
          <p:cNvCxnSpPr>
            <a:cxnSpLocks/>
          </p:cNvCxnSpPr>
          <p:nvPr/>
        </p:nvCxnSpPr>
        <p:spPr>
          <a:xfrm>
            <a:off x="0" y="1206128"/>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1988C72B-1D4E-3882-C750-7F965F6E7BC7}"/>
              </a:ext>
            </a:extLst>
          </p:cNvPr>
          <p:cNvSpPr>
            <a:spLocks noGrp="1"/>
          </p:cNvSpPr>
          <p:nvPr>
            <p:ph type="ftr" sz="quarter" idx="16"/>
          </p:nvPr>
        </p:nvSpPr>
        <p:spPr>
          <a:xfrm>
            <a:off x="6691744" y="6438900"/>
            <a:ext cx="2959151" cy="419100"/>
          </a:xfrm>
        </p:spPr>
        <p:txBody>
          <a:bodyPr/>
          <a:lstStyle/>
          <a:p>
            <a:endParaRPr lang="en-US"/>
          </a:p>
        </p:txBody>
      </p:sp>
      <p:sp>
        <p:nvSpPr>
          <p:cNvPr id="2" name="Date Placeholder 1">
            <a:extLst>
              <a:ext uri="{FF2B5EF4-FFF2-40B4-BE49-F238E27FC236}">
                <a16:creationId xmlns:a16="http://schemas.microsoft.com/office/drawing/2014/main" id="{4914FA71-0863-B2C8-8E42-C0A1F133DC69}"/>
              </a:ext>
            </a:extLst>
          </p:cNvPr>
          <p:cNvSpPr>
            <a:spLocks noGrp="1"/>
          </p:cNvSpPr>
          <p:nvPr>
            <p:ph type="dt" sz="half" idx="15"/>
          </p:nvPr>
        </p:nvSpPr>
        <p:spPr/>
        <p:txBody>
          <a:bodyPr/>
          <a:lstStyle/>
          <a:p>
            <a:fld id="{8A504402-9048-472C-B6AB-32CC81C902A2}" type="datetimeFigureOut">
              <a:rPr lang="en-US" smtClean="0"/>
              <a:t>9/9/2026</a:t>
            </a:fld>
            <a:endParaRPr lang="en-US"/>
          </a:p>
        </p:txBody>
      </p:sp>
      <p:sp>
        <p:nvSpPr>
          <p:cNvPr id="6" name="Slide Number Placeholder 5">
            <a:extLst>
              <a:ext uri="{FF2B5EF4-FFF2-40B4-BE49-F238E27FC236}">
                <a16:creationId xmlns:a16="http://schemas.microsoft.com/office/drawing/2014/main" id="{4CD6C2E8-E8FC-5DC8-863C-CF7823CD4AED}"/>
              </a:ext>
            </a:extLst>
          </p:cNvPr>
          <p:cNvSpPr>
            <a:spLocks noGrp="1"/>
          </p:cNvSpPr>
          <p:nvPr>
            <p:ph type="sldNum" sz="quarter" idx="17"/>
          </p:nvPr>
        </p:nvSpPr>
        <p:spPr/>
        <p:txBody>
          <a:bodyPr/>
          <a:lstStyle/>
          <a:p>
            <a:fld id="{63F6CF14-F517-4CD3-B420-D446716969C4}" type="slidenum">
              <a:rPr lang="en-US" smtClean="0"/>
              <a:t>‹#›</a:t>
            </a:fld>
            <a:endParaRPr lang="en-US"/>
          </a:p>
        </p:txBody>
      </p:sp>
    </p:spTree>
    <p:extLst>
      <p:ext uri="{BB962C8B-B14F-4D97-AF65-F5344CB8AC3E}">
        <p14:creationId xmlns:p14="http://schemas.microsoft.com/office/powerpoint/2010/main" val="41982788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Content with Picture 9">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243CE06-05E5-2B64-1E1C-8F81B788D099}"/>
              </a:ext>
            </a:extLst>
          </p:cNvPr>
          <p:cNvSpPr>
            <a:spLocks noGrp="1"/>
          </p:cNvSpPr>
          <p:nvPr>
            <p:ph type="title"/>
          </p:nvPr>
        </p:nvSpPr>
        <p:spPr>
          <a:xfrm>
            <a:off x="1090940" y="1122200"/>
            <a:ext cx="3696859" cy="1505157"/>
          </a:xfrm>
        </p:spPr>
        <p:txBody>
          <a:bodyPr anchor="t">
            <a:noAutofit/>
          </a:bodyPr>
          <a:lstStyle>
            <a:lvl1pPr>
              <a:defRPr sz="3600"/>
            </a:lvl1pPr>
          </a:lstStyle>
          <a:p>
            <a:r>
              <a:rPr lang="en-US"/>
              <a:t>Click to edit Master title style</a:t>
            </a:r>
            <a:endParaRPr lang="en-US" dirty="0"/>
          </a:p>
        </p:txBody>
      </p:sp>
      <p:sp>
        <p:nvSpPr>
          <p:cNvPr id="9" name="Picture Placeholder 10">
            <a:extLst>
              <a:ext uri="{FF2B5EF4-FFF2-40B4-BE49-F238E27FC236}">
                <a16:creationId xmlns:a16="http://schemas.microsoft.com/office/drawing/2014/main" id="{9ADE1102-BF4C-FC7C-22F6-B8453DE3B195}"/>
              </a:ext>
            </a:extLst>
          </p:cNvPr>
          <p:cNvSpPr>
            <a:spLocks noGrp="1"/>
          </p:cNvSpPr>
          <p:nvPr>
            <p:ph type="pic" sz="quarter" idx="13" hasCustomPrompt="1"/>
          </p:nvPr>
        </p:nvSpPr>
        <p:spPr>
          <a:xfrm>
            <a:off x="1181100" y="2840181"/>
            <a:ext cx="3606699" cy="3446317"/>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10" name="Content Placeholder 7">
            <a:extLst>
              <a:ext uri="{FF2B5EF4-FFF2-40B4-BE49-F238E27FC236}">
                <a16:creationId xmlns:a16="http://schemas.microsoft.com/office/drawing/2014/main" id="{6C8ACD7F-7B34-5741-6323-6829CFDA10C3}"/>
              </a:ext>
            </a:extLst>
          </p:cNvPr>
          <p:cNvSpPr>
            <a:spLocks noGrp="1"/>
          </p:cNvSpPr>
          <p:nvPr>
            <p:ph sz="quarter" idx="14"/>
          </p:nvPr>
        </p:nvSpPr>
        <p:spPr>
          <a:xfrm>
            <a:off x="5113673" y="1122201"/>
            <a:ext cx="6602291" cy="5164298"/>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8A504402-9048-472C-B6AB-32CC81C902A2}" type="datetimeFigureOut">
              <a:rPr lang="en-US" smtClean="0"/>
              <a:t>9/9/2026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63F6CF14-F517-4CD3-B420-D446716969C4}" type="slidenum">
              <a:rPr lang="en-US" smtClean="0"/>
              <a:t>‹#›</a:t>
            </a:fld>
            <a:endParaRPr lang="en-US"/>
          </a:p>
        </p:txBody>
      </p:sp>
      <p:cxnSp>
        <p:nvCxnSpPr>
          <p:cNvPr id="12" name="Straight Connector 11">
            <a:extLst>
              <a:ext uri="{FF2B5EF4-FFF2-40B4-BE49-F238E27FC236}">
                <a16:creationId xmlns:a16="http://schemas.microsoft.com/office/drawing/2014/main" id="{B1322A97-1C32-A52E-951B-60B114B307A0}"/>
              </a:ext>
              <a:ext uri="{C183D7F6-B498-43B3-948B-1728B52AA6E4}">
                <adec:decorative xmlns:adec="http://schemas.microsoft.com/office/drawing/2017/decorative" val="1"/>
              </a:ext>
            </a:extLst>
          </p:cNvPr>
          <p:cNvCxnSpPr>
            <a:cxnSpLocks/>
          </p:cNvCxnSpPr>
          <p:nvPr/>
        </p:nvCxnSpPr>
        <p:spPr>
          <a:xfrm>
            <a:off x="0" y="1206128"/>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432697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Number Large">
    <p:bg>
      <p:bgPr>
        <a:solidFill>
          <a:schemeClr val="tx1"/>
        </a:solidFill>
        <a:effectLst/>
      </p:bgPr>
    </p:bg>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99AD5248-C0E5-8356-EB8F-904EDDA5FC95}"/>
              </a:ext>
            </a:extLst>
          </p:cNvPr>
          <p:cNvSpPr>
            <a:spLocks noGrp="1"/>
          </p:cNvSpPr>
          <p:nvPr>
            <p:ph type="title"/>
          </p:nvPr>
        </p:nvSpPr>
        <p:spPr>
          <a:xfrm>
            <a:off x="4647304" y="4757193"/>
            <a:ext cx="6477896" cy="1126554"/>
          </a:xfrm>
        </p:spPr>
        <p:txBody>
          <a:bodyPr anchor="b">
            <a:normAutofit/>
          </a:bodyPr>
          <a:lstStyle>
            <a:lvl1pPr algn="r">
              <a:defRPr sz="2000" b="0" cap="none" baseline="0">
                <a:solidFill>
                  <a:schemeClr val="bg1"/>
                </a:solidFill>
              </a:defRPr>
            </a:lvl1pPr>
          </a:lstStyle>
          <a:p>
            <a:r>
              <a:rPr lang="en-US"/>
              <a:t>Click to edit Master title style</a:t>
            </a:r>
          </a:p>
        </p:txBody>
      </p:sp>
      <p:sp>
        <p:nvSpPr>
          <p:cNvPr id="10" name="Content Placeholder 9">
            <a:extLst>
              <a:ext uri="{FF2B5EF4-FFF2-40B4-BE49-F238E27FC236}">
                <a16:creationId xmlns:a16="http://schemas.microsoft.com/office/drawing/2014/main" id="{A5F5F1C4-3BA4-0163-6A5F-9D95D58C7EA2}"/>
              </a:ext>
            </a:extLst>
          </p:cNvPr>
          <p:cNvSpPr>
            <a:spLocks noGrp="1"/>
          </p:cNvSpPr>
          <p:nvPr>
            <p:ph sz="quarter" idx="13" hasCustomPrompt="1"/>
          </p:nvPr>
        </p:nvSpPr>
        <p:spPr>
          <a:xfrm>
            <a:off x="82296" y="64008"/>
            <a:ext cx="12027408" cy="4600592"/>
          </a:xfrm>
        </p:spPr>
        <p:txBody>
          <a:bodyPr>
            <a:noAutofit/>
          </a:bodyPr>
          <a:lstStyle>
            <a:lvl1pPr>
              <a:lnSpc>
                <a:spcPct val="85000"/>
              </a:lnSpc>
              <a:defRPr sz="31000" b="1">
                <a:solidFill>
                  <a:schemeClr val="bg1"/>
                </a:solidFill>
              </a:defRPr>
            </a:lvl1pPr>
          </a:lstStyle>
          <a:p>
            <a:pPr lvl="0"/>
            <a:r>
              <a:rPr lang="en-US" dirty="0"/>
              <a:t>##%</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bg1"/>
                </a:solidFill>
              </a:defRPr>
            </a:lvl1pPr>
          </a:lstStyle>
          <a:p>
            <a:endParaRPr lang="en-US"/>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bg1"/>
                </a:solidFill>
              </a:defRPr>
            </a:lvl1pPr>
          </a:lstStyle>
          <a:p>
            <a:fld id="{8A504402-9048-472C-B6AB-32CC81C902A2}" type="datetimeFigureOut">
              <a:rPr lang="en-US" smtClean="0"/>
              <a:t>9/9/2026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bg1"/>
                </a:solidFill>
              </a:defRPr>
            </a:lvl1pPr>
          </a:lstStyle>
          <a:p>
            <a:fld id="{63F6CF14-F517-4CD3-B420-D446716969C4}" type="slidenum">
              <a:rPr lang="en-US" smtClean="0"/>
              <a:t>‹#›</a:t>
            </a:fld>
            <a:endParaRPr lang="en-US"/>
          </a:p>
        </p:txBody>
      </p:sp>
      <p:cxnSp>
        <p:nvCxnSpPr>
          <p:cNvPr id="7" name="Straight Connector 6">
            <a:extLst>
              <a:ext uri="{FF2B5EF4-FFF2-40B4-BE49-F238E27FC236}">
                <a16:creationId xmlns:a16="http://schemas.microsoft.com/office/drawing/2014/main" id="{EA84DB20-94E7-1E79-B65B-67C6158DB14C}"/>
              </a:ext>
              <a:ext uri="{C183D7F6-B498-43B3-948B-1728B52AA6E4}">
                <adec:decorative xmlns:adec="http://schemas.microsoft.com/office/drawing/2017/decorative" val="1"/>
              </a:ext>
            </a:extLst>
          </p:cNvPr>
          <p:cNvCxnSpPr>
            <a:cxnSpLocks/>
          </p:cNvCxnSpPr>
          <p:nvPr/>
        </p:nvCxnSpPr>
        <p:spPr>
          <a:xfrm>
            <a:off x="11387805" y="5715000"/>
            <a:ext cx="804195" cy="0"/>
          </a:xfrm>
          <a:prstGeom prst="line">
            <a:avLst/>
          </a:prstGeom>
          <a:ln w="1206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9879627"/>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3EE2F5-9D3C-4BE7-9AD5-335B31CF2CB5}"/>
              </a:ext>
            </a:extLst>
          </p:cNvPr>
          <p:cNvSpPr>
            <a:spLocks noGrp="1"/>
          </p:cNvSpPr>
          <p:nvPr>
            <p:ph type="title"/>
          </p:nvPr>
        </p:nvSpPr>
        <p:spPr>
          <a:xfrm>
            <a:off x="1088136" y="1090246"/>
            <a:ext cx="10840626" cy="790510"/>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5F98C4F-4BF6-47CF-ABEE-2B12748C470C}"/>
              </a:ext>
            </a:extLst>
          </p:cNvPr>
          <p:cNvSpPr>
            <a:spLocks noGrp="1"/>
          </p:cNvSpPr>
          <p:nvPr>
            <p:ph idx="1"/>
          </p:nvPr>
        </p:nvSpPr>
        <p:spPr>
          <a:xfrm>
            <a:off x="1088135" y="1880756"/>
            <a:ext cx="10840627" cy="45581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6151AB30-CD74-471D-9FA6-ADC0C901E6D0}"/>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0D539070-70D2-4DD1-A439-155343FE262E}"/>
              </a:ext>
            </a:extLst>
          </p:cNvPr>
          <p:cNvSpPr>
            <a:spLocks noGrp="1"/>
          </p:cNvSpPr>
          <p:nvPr>
            <p:ph type="dt" sz="half" idx="10"/>
          </p:nvPr>
        </p:nvSpPr>
        <p:spPr/>
        <p:txBody>
          <a:bodyPr/>
          <a:lstStyle/>
          <a:p>
            <a:fld id="{8A504402-9048-472C-B6AB-32CC81C902A2}" type="datetimeFigureOut">
              <a:rPr lang="en-US" smtClean="0"/>
              <a:t>9/9/2026</a:t>
            </a:fld>
            <a:endParaRPr lang="en-US"/>
          </a:p>
        </p:txBody>
      </p:sp>
      <p:sp>
        <p:nvSpPr>
          <p:cNvPr id="6" name="Slide Number Placeholder 5">
            <a:extLst>
              <a:ext uri="{FF2B5EF4-FFF2-40B4-BE49-F238E27FC236}">
                <a16:creationId xmlns:a16="http://schemas.microsoft.com/office/drawing/2014/main" id="{A6A137C4-F19E-4521-8DCB-4E0CF9CA3193}"/>
              </a:ext>
            </a:extLst>
          </p:cNvPr>
          <p:cNvSpPr>
            <a:spLocks noGrp="1"/>
          </p:cNvSpPr>
          <p:nvPr>
            <p:ph type="sldNum" sz="quarter" idx="12"/>
          </p:nvPr>
        </p:nvSpPr>
        <p:spPr/>
        <p:txBody>
          <a:bodyPr/>
          <a:lstStyle/>
          <a:p>
            <a:fld id="{63F6CF14-F517-4CD3-B420-D446716969C4}" type="slidenum">
              <a:rPr lang="en-US" smtClean="0"/>
              <a:t>‹#›</a:t>
            </a:fld>
            <a:endParaRPr lang="en-US"/>
          </a:p>
        </p:txBody>
      </p:sp>
      <p:cxnSp>
        <p:nvCxnSpPr>
          <p:cNvPr id="7" name="Straight Connector 6">
            <a:extLst>
              <a:ext uri="{FF2B5EF4-FFF2-40B4-BE49-F238E27FC236}">
                <a16:creationId xmlns:a16="http://schemas.microsoft.com/office/drawing/2014/main" id="{FD144482-F463-E942-01AE-69DF54F4171C}"/>
              </a:ext>
              <a:ext uri="{C183D7F6-B498-43B3-948B-1728B52AA6E4}">
                <adec:decorative xmlns:adec="http://schemas.microsoft.com/office/drawing/2017/decorative" val="1"/>
              </a:ext>
            </a:extLst>
          </p:cNvPr>
          <p:cNvCxnSpPr>
            <a:cxnSpLocks/>
          </p:cNvCxnSpPr>
          <p:nvPr/>
        </p:nvCxnSpPr>
        <p:spPr>
          <a:xfrm>
            <a:off x="0" y="1205868"/>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02143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Statem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286261"/>
            <a:ext cx="10652760" cy="1133856"/>
          </a:xfrm>
        </p:spPr>
        <p:txBody>
          <a:bodyPr/>
          <a:lstStyle>
            <a:lvl1pPr>
              <a:defRPr>
                <a:solidFill>
                  <a:schemeClr val="tx1"/>
                </a:solidFill>
              </a:defRPr>
            </a:lvl1pPr>
          </a:lstStyle>
          <a:p>
            <a:r>
              <a:rPr lang="en-US"/>
              <a:t>Click to edit Master title style</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1088136" y="1039095"/>
            <a:ext cx="9418320" cy="5070068"/>
          </a:xfrm>
        </p:spPr>
        <p:txBody>
          <a:bodyPr anchor="t">
            <a:noAutofit/>
          </a:bodyPr>
          <a:lstStyle>
            <a:lvl1pPr marL="0" indent="0">
              <a:lnSpc>
                <a:spcPct val="90000"/>
              </a:lnSpc>
              <a:buNone/>
              <a:defRPr sz="6000" b="1"/>
            </a:lvl1pPr>
            <a:lvl2pPr marL="228600" indent="0">
              <a:lnSpc>
                <a:spcPct val="90000"/>
              </a:lnSpc>
              <a:buNone/>
              <a:defRPr sz="6000" b="1"/>
            </a:lvl2pPr>
            <a:lvl3pPr marL="457200" indent="0">
              <a:lnSpc>
                <a:spcPct val="90000"/>
              </a:lnSpc>
              <a:buNone/>
              <a:defRPr sz="6000" b="1"/>
            </a:lvl3pPr>
            <a:lvl4pPr marL="685800" indent="0">
              <a:lnSpc>
                <a:spcPct val="90000"/>
              </a:lnSpc>
              <a:buNone/>
              <a:defRPr sz="6000" b="1"/>
            </a:lvl4pPr>
            <a:lvl5pPr marL="914400" indent="0">
              <a:lnSpc>
                <a:spcPct val="90000"/>
              </a:lnSpc>
              <a:buNone/>
              <a:defRPr sz="6000" b="1"/>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endParaRPr lang="en-US"/>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8A504402-9048-472C-B6AB-32CC81C902A2}" type="datetimeFigureOut">
              <a:rPr lang="en-US" smtClean="0"/>
              <a:t>9/9/2026</a:t>
            </a:fld>
            <a:endParaRPr lang="en-US"/>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63F6CF14-F517-4CD3-B420-D446716969C4}" type="slidenum">
              <a:rPr lang="en-US" smtClean="0"/>
              <a:t>‹#›</a:t>
            </a:fld>
            <a:endParaRPr lang="en-US"/>
          </a:p>
        </p:txBody>
      </p:sp>
      <p:cxnSp>
        <p:nvCxnSpPr>
          <p:cNvPr id="6" name="Straight Connector 5">
            <a:extLst>
              <a:ext uri="{FF2B5EF4-FFF2-40B4-BE49-F238E27FC236}">
                <a16:creationId xmlns:a16="http://schemas.microsoft.com/office/drawing/2014/main" id="{77F2505C-CAED-34DC-7CD1-C57ADBBF98DD}"/>
              </a:ext>
              <a:ext uri="{C183D7F6-B498-43B3-948B-1728B52AA6E4}">
                <adec:decorative xmlns:adec="http://schemas.microsoft.com/office/drawing/2017/decorative" val="1"/>
              </a:ext>
            </a:extLst>
          </p:cNvPr>
          <p:cNvCxnSpPr>
            <a:cxnSpLocks/>
          </p:cNvCxnSpPr>
          <p:nvPr/>
        </p:nvCxnSpPr>
        <p:spPr>
          <a:xfrm>
            <a:off x="0" y="1206128"/>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30932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Quote">
    <p:spTree>
      <p:nvGrpSpPr>
        <p:cNvPr id="1" name=""/>
        <p:cNvGrpSpPr/>
        <p:nvPr/>
      </p:nvGrpSpPr>
      <p:grpSpPr>
        <a:xfrm>
          <a:off x="0" y="0"/>
          <a:ext cx="0" cy="0"/>
          <a:chOff x="0" y="0"/>
          <a:chExt cx="0" cy="0"/>
        </a:xfrm>
      </p:grpSpPr>
      <p:sp>
        <p:nvSpPr>
          <p:cNvPr id="11" name="Title 9">
            <a:extLst>
              <a:ext uri="{FF2B5EF4-FFF2-40B4-BE49-F238E27FC236}">
                <a16:creationId xmlns:a16="http://schemas.microsoft.com/office/drawing/2014/main" id="{873E5EF9-EDC5-CB2D-000A-85BB4DB58221}"/>
              </a:ext>
            </a:extLst>
          </p:cNvPr>
          <p:cNvSpPr>
            <a:spLocks noGrp="1"/>
          </p:cNvSpPr>
          <p:nvPr>
            <p:ph type="title" hasCustomPrompt="1"/>
          </p:nvPr>
        </p:nvSpPr>
        <p:spPr>
          <a:xfrm>
            <a:off x="1066800" y="5418360"/>
            <a:ext cx="10058400" cy="466345"/>
          </a:xfrm>
        </p:spPr>
        <p:txBody>
          <a:bodyPr anchor="b">
            <a:normAutofit/>
          </a:bodyPr>
          <a:lstStyle>
            <a:lvl1pPr algn="r">
              <a:lnSpc>
                <a:spcPct val="100000"/>
              </a:lnSpc>
              <a:defRPr sz="2000" b="0" cap="none" baseline="0"/>
            </a:lvl1pPr>
          </a:lstStyle>
          <a:p>
            <a:r>
              <a:rPr lang="en-US" dirty="0"/>
              <a:t>Quote Author</a:t>
            </a:r>
          </a:p>
        </p:txBody>
      </p:sp>
      <p:sp>
        <p:nvSpPr>
          <p:cNvPr id="10" name="Content Placeholder 9">
            <a:extLst>
              <a:ext uri="{FF2B5EF4-FFF2-40B4-BE49-F238E27FC236}">
                <a16:creationId xmlns:a16="http://schemas.microsoft.com/office/drawing/2014/main" id="{E5D1FFC6-C597-BE81-1790-A08954F44C4B}"/>
              </a:ext>
            </a:extLst>
          </p:cNvPr>
          <p:cNvSpPr>
            <a:spLocks noGrp="1"/>
          </p:cNvSpPr>
          <p:nvPr>
            <p:ph sz="quarter" idx="13" hasCustomPrompt="1"/>
          </p:nvPr>
        </p:nvSpPr>
        <p:spPr>
          <a:xfrm>
            <a:off x="95250" y="63500"/>
            <a:ext cx="11977688" cy="5080000"/>
          </a:xfrm>
        </p:spPr>
        <p:txBody>
          <a:bodyPr>
            <a:normAutofit/>
          </a:bodyPr>
          <a:lstStyle>
            <a:lvl1pPr>
              <a:lnSpc>
                <a:spcPct val="85000"/>
              </a:lnSpc>
              <a:defRPr sz="8000" b="1" cap="all" baseline="0">
                <a:solidFill>
                  <a:schemeClr val="tx1"/>
                </a:solidFill>
              </a:defRPr>
            </a:lvl1pPr>
          </a:lstStyle>
          <a:p>
            <a:pPr lvl="0"/>
            <a:r>
              <a:rPr lang="en-US" dirty="0"/>
              <a:t>Click to add Quote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8A504402-9048-472C-B6AB-32CC81C902A2}" type="datetimeFigureOut">
              <a:rPr lang="en-US" smtClean="0"/>
              <a:t>9/9/2026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63F6CF14-F517-4CD3-B420-D446716969C4}" type="slidenum">
              <a:rPr lang="en-US" smtClean="0"/>
              <a:t>‹#›</a:t>
            </a:fld>
            <a:endParaRPr lang="en-US"/>
          </a:p>
        </p:txBody>
      </p:sp>
      <p:cxnSp>
        <p:nvCxnSpPr>
          <p:cNvPr id="7" name="Straight Connector 6">
            <a:extLst>
              <a:ext uri="{FF2B5EF4-FFF2-40B4-BE49-F238E27FC236}">
                <a16:creationId xmlns:a16="http://schemas.microsoft.com/office/drawing/2014/main" id="{52949BEA-90AC-BE5F-28A7-80D65BD19B42}"/>
              </a:ext>
              <a:ext uri="{C183D7F6-B498-43B3-948B-1728B52AA6E4}">
                <adec:decorative xmlns:adec="http://schemas.microsoft.com/office/drawing/2017/decorative" val="1"/>
              </a:ext>
            </a:extLst>
          </p:cNvPr>
          <p:cNvCxnSpPr>
            <a:cxnSpLocks/>
          </p:cNvCxnSpPr>
          <p:nvPr/>
        </p:nvCxnSpPr>
        <p:spPr>
          <a:xfrm>
            <a:off x="11387805" y="5715292"/>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7022842"/>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BF7AE-3892-4896-8C15-7A35A41EFD9C}"/>
              </a:ext>
            </a:extLst>
          </p:cNvPr>
          <p:cNvSpPr>
            <a:spLocks noGrp="1"/>
          </p:cNvSpPr>
          <p:nvPr>
            <p:ph type="title"/>
          </p:nvPr>
        </p:nvSpPr>
        <p:spPr>
          <a:xfrm>
            <a:off x="1088136" y="1119132"/>
            <a:ext cx="9890066" cy="1204593"/>
          </a:xfrm>
        </p:spPr>
        <p:txBody>
          <a:bodyPr>
            <a:normAutofit/>
          </a:bodyPr>
          <a:lstStyle>
            <a:lvl1pPr>
              <a:defRPr sz="36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F2FD9A26-86F1-4817-B243-4DE63B4F182F}"/>
              </a:ext>
            </a:extLst>
          </p:cNvPr>
          <p:cNvSpPr>
            <a:spLocks noGrp="1"/>
          </p:cNvSpPr>
          <p:nvPr>
            <p:ph sz="half" idx="1"/>
          </p:nvPr>
        </p:nvSpPr>
        <p:spPr>
          <a:xfrm>
            <a:off x="1082185" y="2440568"/>
            <a:ext cx="4841505" cy="3801284"/>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D454BF9B-EA16-48C8-96B9-7A66051BE768}"/>
              </a:ext>
            </a:extLst>
          </p:cNvPr>
          <p:cNvSpPr>
            <a:spLocks noGrp="1"/>
          </p:cNvSpPr>
          <p:nvPr>
            <p:ph sz="half" idx="2"/>
          </p:nvPr>
        </p:nvSpPr>
        <p:spPr>
          <a:xfrm>
            <a:off x="6172200" y="2440568"/>
            <a:ext cx="4806002" cy="3801283"/>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40629E05-3F6C-40BF-9324-118588B6CAE6}"/>
              </a:ext>
            </a:extLst>
          </p:cNvPr>
          <p:cNvSpPr>
            <a:spLocks noGrp="1"/>
          </p:cNvSpPr>
          <p:nvPr>
            <p:ph type="ftr" sz="quarter" idx="11"/>
          </p:nvPr>
        </p:nvSpPr>
        <p:spPr/>
        <p:txBody>
          <a:bodyPr/>
          <a:lstStyle/>
          <a:p>
            <a:endParaRPr lang="en-US"/>
          </a:p>
        </p:txBody>
      </p:sp>
      <p:sp>
        <p:nvSpPr>
          <p:cNvPr id="5" name="Date Placeholder 4">
            <a:extLst>
              <a:ext uri="{FF2B5EF4-FFF2-40B4-BE49-F238E27FC236}">
                <a16:creationId xmlns:a16="http://schemas.microsoft.com/office/drawing/2014/main" id="{D16E2D9F-1FCE-4A1C-996E-DB05777A8994}"/>
              </a:ext>
            </a:extLst>
          </p:cNvPr>
          <p:cNvSpPr>
            <a:spLocks noGrp="1"/>
          </p:cNvSpPr>
          <p:nvPr>
            <p:ph type="dt" sz="half" idx="10"/>
          </p:nvPr>
        </p:nvSpPr>
        <p:spPr/>
        <p:txBody>
          <a:bodyPr/>
          <a:lstStyle/>
          <a:p>
            <a:fld id="{8A504402-9048-472C-B6AB-32CC81C902A2}" type="datetimeFigureOut">
              <a:rPr lang="en-US" smtClean="0"/>
              <a:t>9/9/2026</a:t>
            </a:fld>
            <a:endParaRPr lang="en-US"/>
          </a:p>
        </p:txBody>
      </p:sp>
      <p:sp>
        <p:nvSpPr>
          <p:cNvPr id="7" name="Slide Number Placeholder 6">
            <a:extLst>
              <a:ext uri="{FF2B5EF4-FFF2-40B4-BE49-F238E27FC236}">
                <a16:creationId xmlns:a16="http://schemas.microsoft.com/office/drawing/2014/main" id="{069BE013-C5C0-4CBD-982E-36F037F7366F}"/>
              </a:ext>
            </a:extLst>
          </p:cNvPr>
          <p:cNvSpPr>
            <a:spLocks noGrp="1"/>
          </p:cNvSpPr>
          <p:nvPr>
            <p:ph type="sldNum" sz="quarter" idx="12"/>
          </p:nvPr>
        </p:nvSpPr>
        <p:spPr/>
        <p:txBody>
          <a:bodyPr/>
          <a:lstStyle/>
          <a:p>
            <a:fld id="{63F6CF14-F517-4CD3-B420-D446716969C4}" type="slidenum">
              <a:rPr lang="en-US" smtClean="0"/>
              <a:t>‹#›</a:t>
            </a:fld>
            <a:endParaRPr lang="en-US"/>
          </a:p>
        </p:txBody>
      </p:sp>
      <p:cxnSp>
        <p:nvCxnSpPr>
          <p:cNvPr id="8" name="Straight Connector 7">
            <a:extLst>
              <a:ext uri="{FF2B5EF4-FFF2-40B4-BE49-F238E27FC236}">
                <a16:creationId xmlns:a16="http://schemas.microsoft.com/office/drawing/2014/main" id="{AB20CA7A-449A-6AC2-BFC5-17AF5007E7E1}"/>
              </a:ext>
              <a:ext uri="{C183D7F6-B498-43B3-948B-1728B52AA6E4}">
                <adec:decorative xmlns:adec="http://schemas.microsoft.com/office/drawing/2017/decorative" val="1"/>
              </a:ext>
            </a:extLst>
          </p:cNvPr>
          <p:cNvCxnSpPr>
            <a:cxnSpLocks/>
          </p:cNvCxnSpPr>
          <p:nvPr/>
        </p:nvCxnSpPr>
        <p:spPr>
          <a:xfrm>
            <a:off x="0" y="1206128"/>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0513598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BED885-5FE5-4407-BE4D-FAD01C40A905}"/>
              </a:ext>
            </a:extLst>
          </p:cNvPr>
          <p:cNvSpPr>
            <a:spLocks noGrp="1"/>
          </p:cNvSpPr>
          <p:nvPr>
            <p:ph type="title"/>
          </p:nvPr>
        </p:nvSpPr>
        <p:spPr>
          <a:xfrm>
            <a:off x="1090940" y="1115329"/>
            <a:ext cx="9949455" cy="838856"/>
          </a:xfrm>
        </p:spPr>
        <p:txBody>
          <a:bodyPr>
            <a:normAutofit/>
          </a:bodyPr>
          <a:lstStyle>
            <a:lvl1pPr>
              <a:defRPr sz="36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E322A77-C134-4857-83E5-51217D3C29FB}"/>
              </a:ext>
            </a:extLst>
          </p:cNvPr>
          <p:cNvSpPr>
            <a:spLocks noGrp="1"/>
          </p:cNvSpPr>
          <p:nvPr>
            <p:ph type="body" idx="1"/>
          </p:nvPr>
        </p:nvSpPr>
        <p:spPr>
          <a:xfrm>
            <a:off x="1092088" y="1923190"/>
            <a:ext cx="4816475" cy="838856"/>
          </a:xfrm>
        </p:spPr>
        <p:txBody>
          <a:bodyPr anchor="b">
            <a:normAutofit/>
          </a:bodyPr>
          <a:lstStyle>
            <a:lvl1pPr marL="0" indent="0">
              <a:lnSpc>
                <a:spcPct val="100000"/>
              </a:lnSpc>
              <a:buNone/>
              <a:defRPr sz="1800" b="1" cap="all" spc="1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a:extLst>
              <a:ext uri="{FF2B5EF4-FFF2-40B4-BE49-F238E27FC236}">
                <a16:creationId xmlns:a16="http://schemas.microsoft.com/office/drawing/2014/main" id="{7710AFC6-F407-4F35-BD37-B32F9B4036D0}"/>
              </a:ext>
            </a:extLst>
          </p:cNvPr>
          <p:cNvSpPr>
            <a:spLocks noGrp="1"/>
          </p:cNvSpPr>
          <p:nvPr>
            <p:ph type="body" sz="quarter" idx="3"/>
          </p:nvPr>
        </p:nvSpPr>
        <p:spPr>
          <a:xfrm>
            <a:off x="6215482" y="1923190"/>
            <a:ext cx="4824913" cy="838856"/>
          </a:xfrm>
        </p:spPr>
        <p:txBody>
          <a:bodyPr anchor="b">
            <a:normAutofit/>
          </a:bodyPr>
          <a:lstStyle>
            <a:lvl1pPr marL="0" indent="0">
              <a:lnSpc>
                <a:spcPct val="100000"/>
              </a:lnSpc>
              <a:buNone/>
              <a:defRPr sz="1800" b="1" cap="all" spc="1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A4ECBFE-C62C-471B-BFE4-1272EAC3479D}"/>
              </a:ext>
            </a:extLst>
          </p:cNvPr>
          <p:cNvSpPr>
            <a:spLocks noGrp="1"/>
          </p:cNvSpPr>
          <p:nvPr>
            <p:ph sz="half" idx="2"/>
          </p:nvPr>
        </p:nvSpPr>
        <p:spPr>
          <a:xfrm>
            <a:off x="1092088" y="2825791"/>
            <a:ext cx="4816475" cy="3363871"/>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a:extLst>
              <a:ext uri="{FF2B5EF4-FFF2-40B4-BE49-F238E27FC236}">
                <a16:creationId xmlns:a16="http://schemas.microsoft.com/office/drawing/2014/main" id="{458D60D5-0F83-46CB-92F3-849FC08E6E92}"/>
              </a:ext>
            </a:extLst>
          </p:cNvPr>
          <p:cNvSpPr>
            <a:spLocks noGrp="1"/>
          </p:cNvSpPr>
          <p:nvPr>
            <p:ph sz="quarter" idx="4"/>
          </p:nvPr>
        </p:nvSpPr>
        <p:spPr>
          <a:xfrm>
            <a:off x="6215482" y="2825791"/>
            <a:ext cx="4824913" cy="3363871"/>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F340A80D-4CCB-4899-9E1D-A5967F4E649A}"/>
              </a:ext>
            </a:extLst>
          </p:cNvPr>
          <p:cNvSpPr>
            <a:spLocks noGrp="1"/>
          </p:cNvSpPr>
          <p:nvPr>
            <p:ph type="ftr" sz="quarter" idx="11"/>
          </p:nvPr>
        </p:nvSpPr>
        <p:spPr/>
        <p:txBody>
          <a:bodyPr/>
          <a:lstStyle/>
          <a:p>
            <a:endParaRPr lang="en-US"/>
          </a:p>
        </p:txBody>
      </p:sp>
      <p:sp>
        <p:nvSpPr>
          <p:cNvPr id="7" name="Date Placeholder 6">
            <a:extLst>
              <a:ext uri="{FF2B5EF4-FFF2-40B4-BE49-F238E27FC236}">
                <a16:creationId xmlns:a16="http://schemas.microsoft.com/office/drawing/2014/main" id="{AA5AE694-5CA0-48DA-90D3-EC42BD1D86C1}"/>
              </a:ext>
            </a:extLst>
          </p:cNvPr>
          <p:cNvSpPr>
            <a:spLocks noGrp="1"/>
          </p:cNvSpPr>
          <p:nvPr>
            <p:ph type="dt" sz="half" idx="10"/>
          </p:nvPr>
        </p:nvSpPr>
        <p:spPr/>
        <p:txBody>
          <a:bodyPr/>
          <a:lstStyle/>
          <a:p>
            <a:fld id="{8A504402-9048-472C-B6AB-32CC81C902A2}" type="datetimeFigureOut">
              <a:rPr lang="en-US" smtClean="0"/>
              <a:t>9/9/2026</a:t>
            </a:fld>
            <a:endParaRPr lang="en-US"/>
          </a:p>
        </p:txBody>
      </p:sp>
      <p:sp>
        <p:nvSpPr>
          <p:cNvPr id="9" name="Slide Number Placeholder 8">
            <a:extLst>
              <a:ext uri="{FF2B5EF4-FFF2-40B4-BE49-F238E27FC236}">
                <a16:creationId xmlns:a16="http://schemas.microsoft.com/office/drawing/2014/main" id="{4F753A9D-469A-4ED9-99A1-7E4B115F8933}"/>
              </a:ext>
            </a:extLst>
          </p:cNvPr>
          <p:cNvSpPr>
            <a:spLocks noGrp="1"/>
          </p:cNvSpPr>
          <p:nvPr>
            <p:ph type="sldNum" sz="quarter" idx="12"/>
          </p:nvPr>
        </p:nvSpPr>
        <p:spPr/>
        <p:txBody>
          <a:bodyPr/>
          <a:lstStyle/>
          <a:p>
            <a:fld id="{63F6CF14-F517-4CD3-B420-D446716969C4}" type="slidenum">
              <a:rPr lang="en-US" smtClean="0"/>
              <a:t>‹#›</a:t>
            </a:fld>
            <a:endParaRPr lang="en-US"/>
          </a:p>
        </p:txBody>
      </p:sp>
      <p:cxnSp>
        <p:nvCxnSpPr>
          <p:cNvPr id="10" name="Straight Connector 9">
            <a:extLst>
              <a:ext uri="{FF2B5EF4-FFF2-40B4-BE49-F238E27FC236}">
                <a16:creationId xmlns:a16="http://schemas.microsoft.com/office/drawing/2014/main" id="{CDA35A86-E7F6-6593-119D-A6DC85581FEA}"/>
              </a:ext>
              <a:ext uri="{C183D7F6-B498-43B3-948B-1728B52AA6E4}">
                <adec:decorative xmlns:adec="http://schemas.microsoft.com/office/drawing/2017/decorative" val="1"/>
              </a:ext>
            </a:extLst>
          </p:cNvPr>
          <p:cNvCxnSpPr>
            <a:cxnSpLocks/>
          </p:cNvCxnSpPr>
          <p:nvPr/>
        </p:nvCxnSpPr>
        <p:spPr>
          <a:xfrm>
            <a:off x="0" y="1206128"/>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898683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87C91E-0A11-4E5D-9B8D-5316E73A2D58}"/>
              </a:ext>
            </a:extLst>
          </p:cNvPr>
          <p:cNvSpPr>
            <a:spLocks noGrp="1"/>
          </p:cNvSpPr>
          <p:nvPr>
            <p:ph type="title"/>
          </p:nvPr>
        </p:nvSpPr>
        <p:spPr>
          <a:xfrm>
            <a:off x="1088136" y="1104100"/>
            <a:ext cx="9922764" cy="1294228"/>
          </a:xfrm>
        </p:spPr>
        <p:txBody>
          <a:bodyPr>
            <a:normAutofit/>
          </a:bodyPr>
          <a:lstStyle>
            <a:lvl1pPr>
              <a:defRPr sz="3600" cap="none" baseline="0"/>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D7E36922-9A4C-453D-9B70-0C3A70281C03}"/>
              </a:ext>
            </a:extLst>
          </p:cNvPr>
          <p:cNvSpPr>
            <a:spLocks noGrp="1"/>
          </p:cNvSpPr>
          <p:nvPr>
            <p:ph type="ftr" sz="quarter" idx="11"/>
          </p:nvPr>
        </p:nvSpPr>
        <p:spPr/>
        <p:txBody>
          <a:bodyPr/>
          <a:lstStyle/>
          <a:p>
            <a:endParaRPr lang="en-US"/>
          </a:p>
        </p:txBody>
      </p:sp>
      <p:sp>
        <p:nvSpPr>
          <p:cNvPr id="3" name="Date Placeholder 2">
            <a:extLst>
              <a:ext uri="{FF2B5EF4-FFF2-40B4-BE49-F238E27FC236}">
                <a16:creationId xmlns:a16="http://schemas.microsoft.com/office/drawing/2014/main" id="{A1B8A8D1-71AD-4F9F-B393-9EED83FEF003}"/>
              </a:ext>
            </a:extLst>
          </p:cNvPr>
          <p:cNvSpPr>
            <a:spLocks noGrp="1"/>
          </p:cNvSpPr>
          <p:nvPr>
            <p:ph type="dt" sz="half" idx="10"/>
          </p:nvPr>
        </p:nvSpPr>
        <p:spPr/>
        <p:txBody>
          <a:bodyPr/>
          <a:lstStyle/>
          <a:p>
            <a:fld id="{8A504402-9048-472C-B6AB-32CC81C902A2}" type="datetimeFigureOut">
              <a:rPr lang="en-US" smtClean="0"/>
              <a:t>9/9/2026</a:t>
            </a:fld>
            <a:endParaRPr lang="en-US"/>
          </a:p>
        </p:txBody>
      </p:sp>
      <p:sp>
        <p:nvSpPr>
          <p:cNvPr id="5" name="Slide Number Placeholder 4">
            <a:extLst>
              <a:ext uri="{FF2B5EF4-FFF2-40B4-BE49-F238E27FC236}">
                <a16:creationId xmlns:a16="http://schemas.microsoft.com/office/drawing/2014/main" id="{EF5AAEF2-65DC-4E28-9AA4-5115ACB074CC}"/>
              </a:ext>
            </a:extLst>
          </p:cNvPr>
          <p:cNvSpPr>
            <a:spLocks noGrp="1"/>
          </p:cNvSpPr>
          <p:nvPr>
            <p:ph type="sldNum" sz="quarter" idx="12"/>
          </p:nvPr>
        </p:nvSpPr>
        <p:spPr/>
        <p:txBody>
          <a:bodyPr/>
          <a:lstStyle/>
          <a:p>
            <a:fld id="{63F6CF14-F517-4CD3-B420-D446716969C4}" type="slidenum">
              <a:rPr lang="en-US" smtClean="0"/>
              <a:t>‹#›</a:t>
            </a:fld>
            <a:endParaRPr lang="en-US"/>
          </a:p>
        </p:txBody>
      </p:sp>
      <p:cxnSp>
        <p:nvCxnSpPr>
          <p:cNvPr id="6" name="Straight Connector 5">
            <a:extLst>
              <a:ext uri="{FF2B5EF4-FFF2-40B4-BE49-F238E27FC236}">
                <a16:creationId xmlns:a16="http://schemas.microsoft.com/office/drawing/2014/main" id="{28CF7AFD-0570-B046-A2C2-3EFA873546CA}"/>
              </a:ext>
              <a:ext uri="{C183D7F6-B498-43B3-948B-1728B52AA6E4}">
                <adec:decorative xmlns:adec="http://schemas.microsoft.com/office/drawing/2017/decorative" val="1"/>
              </a:ext>
            </a:extLst>
          </p:cNvPr>
          <p:cNvCxnSpPr>
            <a:cxnSpLocks/>
          </p:cNvCxnSpPr>
          <p:nvPr/>
        </p:nvCxnSpPr>
        <p:spPr>
          <a:xfrm>
            <a:off x="0" y="1206128"/>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40189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Empty">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0459378-C430-49DB-B2D6-E32FBBCD4A6F}"/>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9AFF5A02-0FC4-41C8-A13C-4C929B28846B}"/>
              </a:ext>
            </a:extLst>
          </p:cNvPr>
          <p:cNvSpPr>
            <a:spLocks noGrp="1"/>
          </p:cNvSpPr>
          <p:nvPr>
            <p:ph type="dt" sz="half" idx="10"/>
          </p:nvPr>
        </p:nvSpPr>
        <p:spPr/>
        <p:txBody>
          <a:bodyPr/>
          <a:lstStyle/>
          <a:p>
            <a:fld id="{8A504402-9048-472C-B6AB-32CC81C902A2}" type="datetimeFigureOut">
              <a:rPr lang="en-US" smtClean="0"/>
              <a:t>9/9/2026</a:t>
            </a:fld>
            <a:endParaRPr lang="en-US"/>
          </a:p>
        </p:txBody>
      </p:sp>
      <p:sp>
        <p:nvSpPr>
          <p:cNvPr id="6" name="Slide Number Placeholder 5">
            <a:extLst>
              <a:ext uri="{FF2B5EF4-FFF2-40B4-BE49-F238E27FC236}">
                <a16:creationId xmlns:a16="http://schemas.microsoft.com/office/drawing/2014/main" id="{E7B9D57D-CB8E-4E67-AE2D-2790E2AA60CB}"/>
              </a:ext>
            </a:extLst>
          </p:cNvPr>
          <p:cNvSpPr>
            <a:spLocks noGrp="1"/>
          </p:cNvSpPr>
          <p:nvPr>
            <p:ph type="sldNum" sz="quarter" idx="12"/>
          </p:nvPr>
        </p:nvSpPr>
        <p:spPr/>
        <p:txBody>
          <a:bodyPr/>
          <a:lstStyle/>
          <a:p>
            <a:fld id="{63F6CF14-F517-4CD3-B420-D446716969C4}" type="slidenum">
              <a:rPr lang="en-US" smtClean="0"/>
              <a:t>‹#›</a:t>
            </a:fld>
            <a:endParaRPr lang="en-US"/>
          </a:p>
        </p:txBody>
      </p:sp>
    </p:spTree>
    <p:extLst>
      <p:ext uri="{BB962C8B-B14F-4D97-AF65-F5344CB8AC3E}">
        <p14:creationId xmlns:p14="http://schemas.microsoft.com/office/powerpoint/2010/main" val="7009268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nclusion">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088136" y="1088135"/>
            <a:ext cx="10627828" cy="2084551"/>
          </a:xfrm>
        </p:spPr>
        <p:txBody>
          <a:bodyPr anchor="t" anchorCtr="0">
            <a:noAutofit/>
          </a:bodyPr>
          <a:lstStyle>
            <a:lvl1pPr>
              <a:defRPr sz="6000" cap="all" baseline="0">
                <a:solidFill>
                  <a:schemeClr val="tx1"/>
                </a:solidFill>
              </a:defRPr>
            </a:lvl1pPr>
          </a:lstStyle>
          <a:p>
            <a:r>
              <a:rPr lang="en-US"/>
              <a:t>Click to edit Master title style</a:t>
            </a:r>
            <a:endParaRPr lang="en-US" dirty="0"/>
          </a:p>
        </p:txBody>
      </p:sp>
      <p:sp>
        <p:nvSpPr>
          <p:cNvPr id="7" name="Content Placeholder 7">
            <a:extLst>
              <a:ext uri="{FF2B5EF4-FFF2-40B4-BE49-F238E27FC236}">
                <a16:creationId xmlns:a16="http://schemas.microsoft.com/office/drawing/2014/main" id="{419A5DD2-B3B3-D9BF-1A71-B20742D142B9}"/>
              </a:ext>
            </a:extLst>
          </p:cNvPr>
          <p:cNvSpPr>
            <a:spLocks noGrp="1"/>
          </p:cNvSpPr>
          <p:nvPr>
            <p:ph sz="quarter" idx="13"/>
          </p:nvPr>
        </p:nvSpPr>
        <p:spPr>
          <a:xfrm>
            <a:off x="1088134" y="3276600"/>
            <a:ext cx="10627829" cy="3162300"/>
          </a:xfrm>
        </p:spPr>
        <p:txBody>
          <a:bodyPr/>
          <a:lstStyle>
            <a:lvl1pPr marL="0" indent="0">
              <a:lnSpc>
                <a:spcPct val="100000"/>
              </a:lnSpc>
              <a:buNone/>
              <a:defRPr>
                <a:solidFill>
                  <a:schemeClr val="tx1"/>
                </a:solidFill>
              </a:defRPr>
            </a:lvl1pPr>
            <a:lvl2pPr marL="228600" indent="0">
              <a:lnSpc>
                <a:spcPct val="100000"/>
              </a:lnSpc>
              <a:buNone/>
              <a:defRPr>
                <a:solidFill>
                  <a:schemeClr val="tx1"/>
                </a:solidFill>
              </a:defRPr>
            </a:lvl2pPr>
            <a:lvl3pPr marL="457200" indent="0">
              <a:lnSpc>
                <a:spcPct val="100000"/>
              </a:lnSpc>
              <a:buNone/>
              <a:defRPr>
                <a:solidFill>
                  <a:schemeClr val="tx1"/>
                </a:solidFill>
              </a:defRPr>
            </a:lvl3pPr>
            <a:lvl4pPr marL="685800" indent="0">
              <a:lnSpc>
                <a:spcPct val="100000"/>
              </a:lnSpc>
              <a:buNone/>
              <a:defRPr>
                <a:solidFill>
                  <a:schemeClr val="tx1"/>
                </a:solidFill>
              </a:defRPr>
            </a:lvl4pPr>
            <a:lvl5pPr marL="914400" indent="0">
              <a:lnSpc>
                <a:spcPct val="100000"/>
              </a:lnSpc>
              <a:buNone/>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tx1"/>
                </a:solidFill>
              </a:defRPr>
            </a:lvl1pPr>
          </a:lstStyle>
          <a:p>
            <a:fld id="{8A504402-9048-472C-B6AB-32CC81C902A2}" type="datetimeFigureOut">
              <a:rPr lang="en-US" smtClean="0"/>
              <a:t>9/9/2026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63F6CF14-F517-4CD3-B420-D446716969C4}" type="slidenum">
              <a:rPr lang="en-US" smtClean="0"/>
              <a:t>‹#›</a:t>
            </a:fld>
            <a:endParaRPr lang="en-US"/>
          </a:p>
        </p:txBody>
      </p:sp>
      <p:cxnSp>
        <p:nvCxnSpPr>
          <p:cNvPr id="3" name="Straight Connector 2">
            <a:extLst>
              <a:ext uri="{FF2B5EF4-FFF2-40B4-BE49-F238E27FC236}">
                <a16:creationId xmlns:a16="http://schemas.microsoft.com/office/drawing/2014/main" id="{6DCA1022-3377-EB7D-8261-EDD841636BE3}"/>
              </a:ext>
              <a:ext uri="{C183D7F6-B498-43B3-948B-1728B52AA6E4}">
                <adec:decorative xmlns:adec="http://schemas.microsoft.com/office/drawing/2017/decorative" val="1"/>
              </a:ext>
            </a:extLst>
          </p:cNvPr>
          <p:cNvCxnSpPr>
            <a:cxnSpLocks/>
          </p:cNvCxnSpPr>
          <p:nvPr/>
        </p:nvCxnSpPr>
        <p:spPr>
          <a:xfrm>
            <a:off x="0" y="1206128"/>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8869588"/>
      </p:ext>
    </p:extLst>
  </p:cSld>
  <p:clrMapOvr>
    <a:overrideClrMapping bg1="dk1" tx1="lt1" bg2="dk2" tx2="lt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onclusion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088136" y="1088136"/>
            <a:ext cx="8430767" cy="1842020"/>
          </a:xfrm>
        </p:spPr>
        <p:txBody>
          <a:bodyPr anchor="t" anchorCtr="0">
            <a:noAutofit/>
          </a:bodyPr>
          <a:lstStyle>
            <a:lvl1pPr>
              <a:defRPr sz="6000" cap="all" baseline="0">
                <a:solidFill>
                  <a:schemeClr val="tx1"/>
                </a:solidFill>
              </a:defRPr>
            </a:lvl1pPr>
          </a:lstStyle>
          <a:p>
            <a:r>
              <a:rPr lang="en-US"/>
              <a:t>Click to edit Master title style</a:t>
            </a:r>
            <a:endParaRPr lang="en-US" dirty="0"/>
          </a:p>
        </p:txBody>
      </p:sp>
      <p:sp>
        <p:nvSpPr>
          <p:cNvPr id="8" name="Content Placeholder 6">
            <a:extLst>
              <a:ext uri="{FF2B5EF4-FFF2-40B4-BE49-F238E27FC236}">
                <a16:creationId xmlns:a16="http://schemas.microsoft.com/office/drawing/2014/main" id="{C06F55DC-E754-4B2B-C0AE-962C82565D0D}"/>
              </a:ext>
            </a:extLst>
          </p:cNvPr>
          <p:cNvSpPr>
            <a:spLocks noGrp="1"/>
          </p:cNvSpPr>
          <p:nvPr>
            <p:ph sz="quarter" idx="14"/>
          </p:nvPr>
        </p:nvSpPr>
        <p:spPr>
          <a:xfrm>
            <a:off x="1077213" y="4246692"/>
            <a:ext cx="8430639" cy="1608008"/>
          </a:xfrm>
        </p:spPr>
        <p:txBody>
          <a:bodyPr anchor="b">
            <a:noAutofit/>
          </a:bodyPr>
          <a:lstStyle>
            <a:lvl1pPr marL="0" indent="0">
              <a:lnSpc>
                <a:spcPct val="100000"/>
              </a:lnSpc>
              <a:buNone/>
              <a:defRPr sz="2000">
                <a:solidFill>
                  <a:schemeClr val="tx1"/>
                </a:solidFill>
              </a:defRPr>
            </a:lvl1pPr>
            <a:lvl2pPr marL="228600" indent="0">
              <a:lnSpc>
                <a:spcPct val="100000"/>
              </a:lnSpc>
              <a:buNone/>
              <a:defRPr sz="2000">
                <a:solidFill>
                  <a:schemeClr val="tx1"/>
                </a:solidFill>
              </a:defRPr>
            </a:lvl2pPr>
            <a:lvl3pPr marL="457200" indent="0">
              <a:lnSpc>
                <a:spcPct val="100000"/>
              </a:lnSpc>
              <a:buNone/>
              <a:defRPr sz="2000">
                <a:solidFill>
                  <a:schemeClr val="tx1"/>
                </a:solidFill>
              </a:defRPr>
            </a:lvl3pPr>
            <a:lvl4pPr marL="685800" indent="0">
              <a:lnSpc>
                <a:spcPct val="100000"/>
              </a:lnSpc>
              <a:buNone/>
              <a:defRPr sz="2000">
                <a:solidFill>
                  <a:schemeClr val="tx1"/>
                </a:solidFill>
              </a:defRPr>
            </a:lvl4pPr>
            <a:lvl5pPr marL="914400" indent="0">
              <a:lnSpc>
                <a:spcPct val="100000"/>
              </a:lnSpc>
              <a:buNone/>
              <a:defRPr sz="20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tx1"/>
                </a:solidFill>
              </a:defRPr>
            </a:lvl1pPr>
          </a:lstStyle>
          <a:p>
            <a:fld id="{8A504402-9048-472C-B6AB-32CC81C902A2}" type="datetimeFigureOut">
              <a:rPr lang="en-US" smtClean="0"/>
              <a:t>9/9/2026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63F6CF14-F517-4CD3-B420-D446716969C4}" type="slidenum">
              <a:rPr lang="en-US" smtClean="0"/>
              <a:t>‹#›</a:t>
            </a:fld>
            <a:endParaRPr lang="en-US"/>
          </a:p>
        </p:txBody>
      </p:sp>
      <p:cxnSp>
        <p:nvCxnSpPr>
          <p:cNvPr id="3" name="Straight Connector 2">
            <a:extLst>
              <a:ext uri="{FF2B5EF4-FFF2-40B4-BE49-F238E27FC236}">
                <a16:creationId xmlns:a16="http://schemas.microsoft.com/office/drawing/2014/main" id="{FC829929-F774-AF4E-F1BE-2DA3C43D0DAC}"/>
              </a:ext>
              <a:ext uri="{C183D7F6-B498-43B3-948B-1728B52AA6E4}">
                <adec:decorative xmlns:adec="http://schemas.microsoft.com/office/drawing/2017/decorative" val="1"/>
              </a:ext>
            </a:extLst>
          </p:cNvPr>
          <p:cNvCxnSpPr>
            <a:cxnSpLocks/>
          </p:cNvCxnSpPr>
          <p:nvPr/>
        </p:nvCxnSpPr>
        <p:spPr>
          <a:xfrm>
            <a:off x="0" y="1206128"/>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4892244"/>
      </p:ext>
    </p:extLst>
  </p:cSld>
  <p:clrMapOvr>
    <a:overrideClrMapping bg1="dk1" tx1="lt1" bg2="dk2" tx2="lt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E87DE-1014-5328-20E8-E65D2285D05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013D7D2-F6AA-7CFD-AC7A-5E3DA96DE85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E93D6A9-CB27-B611-8D8D-5738348C6CE7}"/>
              </a:ext>
            </a:extLst>
          </p:cNvPr>
          <p:cNvSpPr>
            <a:spLocks noGrp="1"/>
          </p:cNvSpPr>
          <p:nvPr>
            <p:ph type="dt" sz="half" idx="10"/>
          </p:nvPr>
        </p:nvSpPr>
        <p:spPr/>
        <p:txBody>
          <a:bodyPr/>
          <a:lstStyle/>
          <a:p>
            <a:fld id="{8A504402-9048-472C-B6AB-32CC81C902A2}" type="datetimeFigureOut">
              <a:rPr lang="en-US" smtClean="0"/>
              <a:t>9/9/2026</a:t>
            </a:fld>
            <a:endParaRPr lang="en-US"/>
          </a:p>
        </p:txBody>
      </p:sp>
      <p:sp>
        <p:nvSpPr>
          <p:cNvPr id="5" name="Footer Placeholder 4">
            <a:extLst>
              <a:ext uri="{FF2B5EF4-FFF2-40B4-BE49-F238E27FC236}">
                <a16:creationId xmlns:a16="http://schemas.microsoft.com/office/drawing/2014/main" id="{8472164D-7260-60DD-2492-B8C90B17C7A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213524F-0DA0-DE5E-6A6D-70D32B816A33}"/>
              </a:ext>
            </a:extLst>
          </p:cNvPr>
          <p:cNvSpPr>
            <a:spLocks noGrp="1"/>
          </p:cNvSpPr>
          <p:nvPr>
            <p:ph type="sldNum" sz="quarter" idx="12"/>
          </p:nvPr>
        </p:nvSpPr>
        <p:spPr/>
        <p:txBody>
          <a:bodyPr/>
          <a:lstStyle/>
          <a:p>
            <a:fld id="{63F6CF14-F517-4CD3-B420-D446716969C4}" type="slidenum">
              <a:rPr lang="en-US" smtClean="0"/>
              <a:t>‹#›</a:t>
            </a:fld>
            <a:endParaRPr lang="en-US"/>
          </a:p>
        </p:txBody>
      </p:sp>
    </p:spTree>
    <p:extLst>
      <p:ext uri="{BB962C8B-B14F-4D97-AF65-F5344CB8AC3E}">
        <p14:creationId xmlns:p14="http://schemas.microsoft.com/office/powerpoint/2010/main" val="13552297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087847" y="4676177"/>
            <a:ext cx="10835639" cy="1319510"/>
          </a:xfrm>
        </p:spPr>
        <p:txBody>
          <a:bodyPr vert="horz" lIns="91440" tIns="45720" rIns="91440" bIns="45720" rtlCol="0" anchor="b">
            <a:noAutofit/>
          </a:bodyPr>
          <a:lstStyle>
            <a:lvl1pPr>
              <a:defRPr lang="en-US" sz="5400" dirty="0"/>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1087847" y="6065134"/>
            <a:ext cx="10835639" cy="373766"/>
          </a:xfrm>
        </p:spPr>
        <p:txBody>
          <a:bodyPr vert="horz" lIns="91440" tIns="45720" rIns="91440" bIns="45720" rtlCol="0" anchor="b">
            <a:noAutofit/>
          </a:bodyPr>
          <a:lstStyle>
            <a:lvl1pPr marL="0" indent="0">
              <a:spcBef>
                <a:spcPts val="0"/>
              </a:spcBef>
              <a:buNone/>
              <a:defRPr lang="en-US" sz="2000" dirty="0"/>
            </a:lvl1pPr>
          </a:lstStyle>
          <a:p>
            <a:pPr lvl="0"/>
            <a:r>
              <a:rPr lang="en-US"/>
              <a:t>Click to edit Master subtitle style</a:t>
            </a:r>
            <a:endParaRPr lang="en-US" dirty="0"/>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0" y="1"/>
            <a:ext cx="12191999" cy="4467828"/>
          </a:xfrm>
          <a:blipFill dpi="0" rotWithShape="1">
            <a:blip r:embed="rId2">
              <a:alphaModFix amt="60000"/>
            </a:blip>
            <a:srcRect/>
            <a:stretch>
              <a:fillRect/>
            </a:stretch>
          </a:blipFill>
        </p:spPr>
        <p:txBody>
          <a:bodyPr/>
          <a:lstStyle>
            <a:lvl1pPr marL="0" indent="0">
              <a:buNone/>
              <a:defRPr/>
            </a:lvl1pPr>
          </a:lstStyle>
          <a:p>
            <a:r>
              <a:rPr lang="en-US" dirty="0"/>
              <a:t> </a:t>
            </a:r>
          </a:p>
        </p:txBody>
      </p:sp>
      <p:cxnSp>
        <p:nvCxnSpPr>
          <p:cNvPr id="4" name="Straight Connector 3">
            <a:extLst>
              <a:ext uri="{FF2B5EF4-FFF2-40B4-BE49-F238E27FC236}">
                <a16:creationId xmlns:a16="http://schemas.microsoft.com/office/drawing/2014/main" id="{A7765164-0D02-5316-1845-119CB011190B}"/>
              </a:ext>
              <a:ext uri="{C183D7F6-B498-43B3-948B-1728B52AA6E4}">
                <adec:decorative xmlns:adec="http://schemas.microsoft.com/office/drawing/2017/decorative" val="1"/>
              </a:ext>
            </a:extLst>
          </p:cNvPr>
          <p:cNvCxnSpPr>
            <a:cxnSpLocks/>
          </p:cNvCxnSpPr>
          <p:nvPr/>
        </p:nvCxnSpPr>
        <p:spPr>
          <a:xfrm>
            <a:off x="0" y="5715000"/>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Footer Placeholder 5">
            <a:extLst>
              <a:ext uri="{FF2B5EF4-FFF2-40B4-BE49-F238E27FC236}">
                <a16:creationId xmlns:a16="http://schemas.microsoft.com/office/drawing/2014/main" id="{2DFA2081-8ED6-0719-D0B6-2818D6019332}"/>
              </a:ext>
            </a:extLst>
          </p:cNvPr>
          <p:cNvSpPr>
            <a:spLocks noGrp="1"/>
          </p:cNvSpPr>
          <p:nvPr>
            <p:ph type="ftr" sz="quarter" idx="15"/>
          </p:nvPr>
        </p:nvSpPr>
        <p:spPr/>
        <p:txBody>
          <a:bodyPr/>
          <a:lstStyle/>
          <a:p>
            <a:endParaRPr lang="en-US"/>
          </a:p>
        </p:txBody>
      </p:sp>
      <p:sp>
        <p:nvSpPr>
          <p:cNvPr id="5" name="Date Placeholder 4">
            <a:extLst>
              <a:ext uri="{FF2B5EF4-FFF2-40B4-BE49-F238E27FC236}">
                <a16:creationId xmlns:a16="http://schemas.microsoft.com/office/drawing/2014/main" id="{9A51F47A-9B8B-A343-2C56-110E21331AE3}"/>
              </a:ext>
            </a:extLst>
          </p:cNvPr>
          <p:cNvSpPr>
            <a:spLocks noGrp="1"/>
          </p:cNvSpPr>
          <p:nvPr>
            <p:ph type="dt" sz="half" idx="14"/>
          </p:nvPr>
        </p:nvSpPr>
        <p:spPr/>
        <p:txBody>
          <a:bodyPr/>
          <a:lstStyle/>
          <a:p>
            <a:fld id="{8A504402-9048-472C-B6AB-32CC81C902A2}" type="datetimeFigureOut">
              <a:rPr lang="en-US" smtClean="0"/>
              <a:t>9/9/2026</a:t>
            </a:fld>
            <a:endParaRPr lang="en-US"/>
          </a:p>
        </p:txBody>
      </p:sp>
      <p:sp>
        <p:nvSpPr>
          <p:cNvPr id="10" name="Slide Number Placeholder 9">
            <a:extLst>
              <a:ext uri="{FF2B5EF4-FFF2-40B4-BE49-F238E27FC236}">
                <a16:creationId xmlns:a16="http://schemas.microsoft.com/office/drawing/2014/main" id="{F259CCC4-FA9E-2074-3142-5EBA62F91B25}"/>
              </a:ext>
            </a:extLst>
          </p:cNvPr>
          <p:cNvSpPr>
            <a:spLocks noGrp="1"/>
          </p:cNvSpPr>
          <p:nvPr>
            <p:ph type="sldNum" sz="quarter" idx="16"/>
          </p:nvPr>
        </p:nvSpPr>
        <p:spPr/>
        <p:txBody>
          <a:bodyPr/>
          <a:lstStyle/>
          <a:p>
            <a:fld id="{63F6CF14-F517-4CD3-B420-D446716969C4}" type="slidenum">
              <a:rPr lang="en-US" smtClean="0"/>
              <a:t>‹#›</a:t>
            </a:fld>
            <a:endParaRPr lang="en-US"/>
          </a:p>
        </p:txBody>
      </p:sp>
    </p:spTree>
    <p:extLst>
      <p:ext uri="{BB962C8B-B14F-4D97-AF65-F5344CB8AC3E}">
        <p14:creationId xmlns:p14="http://schemas.microsoft.com/office/powerpoint/2010/main" val="54654643"/>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846390" y="1411358"/>
            <a:ext cx="3736010" cy="2845567"/>
          </a:xfrm>
        </p:spPr>
        <p:txBody>
          <a:bodyPr vert="horz" lIns="91440" tIns="45720" rIns="91440" bIns="45720" rtlCol="0" anchor="b">
            <a:noAutofit/>
          </a:bodyPr>
          <a:lstStyle>
            <a:lvl1pPr>
              <a:defRPr lang="en-US" sz="3600" dirty="0"/>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846388" y="4403039"/>
            <a:ext cx="3729915" cy="1123122"/>
          </a:xfrm>
        </p:spPr>
        <p:txBody>
          <a:bodyPr vert="horz" lIns="91440" tIns="45720" rIns="91440" bIns="45720" rtlCol="0">
            <a:normAutofit/>
          </a:bodyPr>
          <a:lstStyle>
            <a:lvl1pPr marL="0" indent="0">
              <a:lnSpc>
                <a:spcPct val="100000"/>
              </a:lnSpc>
              <a:buNone/>
              <a:defRPr lang="en-US" sz="1600" dirty="0"/>
            </a:lvl1pPr>
          </a:lstStyle>
          <a:p>
            <a:pPr lvl="0"/>
            <a:r>
              <a:rPr lang="en-US"/>
              <a:t>Click to edit Master subtitle style</a:t>
            </a:r>
            <a:endParaRPr lang="en-US" dirty="0"/>
          </a:p>
        </p:txBody>
      </p:sp>
      <p:sp>
        <p:nvSpPr>
          <p:cNvPr id="14" name="Picture Placeholder 13">
            <a:extLst>
              <a:ext uri="{FF2B5EF4-FFF2-40B4-BE49-F238E27FC236}">
                <a16:creationId xmlns:a16="http://schemas.microsoft.com/office/drawing/2014/main" id="{51A639AF-317A-79DF-3175-64C726EA3189}"/>
              </a:ext>
            </a:extLst>
          </p:cNvPr>
          <p:cNvSpPr>
            <a:spLocks noGrp="1"/>
          </p:cNvSpPr>
          <p:nvPr>
            <p:ph type="pic" sz="quarter" idx="14" hasCustomPrompt="1"/>
          </p:nvPr>
        </p:nvSpPr>
        <p:spPr>
          <a:xfrm>
            <a:off x="0" y="0"/>
            <a:ext cx="7617785" cy="6858000"/>
          </a:xfrm>
          <a:custGeom>
            <a:avLst/>
            <a:gdLst>
              <a:gd name="connsiteX0" fmla="*/ 0 w 7195675"/>
              <a:gd name="connsiteY0" fmla="*/ 0 h 6858000"/>
              <a:gd name="connsiteX1" fmla="*/ 7195675 w 7195675"/>
              <a:gd name="connsiteY1" fmla="*/ 0 h 6858000"/>
              <a:gd name="connsiteX2" fmla="*/ 7195675 w 7195675"/>
              <a:gd name="connsiteY2" fmla="*/ 6858000 h 6858000"/>
              <a:gd name="connsiteX3" fmla="*/ 0 w 71956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195675" h="6858000">
                <a:moveTo>
                  <a:pt x="0" y="0"/>
                </a:moveTo>
                <a:lnTo>
                  <a:pt x="7195675" y="0"/>
                </a:lnTo>
                <a:lnTo>
                  <a:pt x="7195675"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
        <p:nvSpPr>
          <p:cNvPr id="17" name="Footer Placeholder 4">
            <a:extLst>
              <a:ext uri="{FF2B5EF4-FFF2-40B4-BE49-F238E27FC236}">
                <a16:creationId xmlns:a16="http://schemas.microsoft.com/office/drawing/2014/main" id="{DF8C2BF2-38FB-0598-A4BE-DD111229A3FE}"/>
              </a:ext>
            </a:extLst>
          </p:cNvPr>
          <p:cNvSpPr>
            <a:spLocks noGrp="1"/>
          </p:cNvSpPr>
          <p:nvPr>
            <p:ph type="ftr" sz="quarter" idx="11"/>
          </p:nvPr>
        </p:nvSpPr>
        <p:spPr>
          <a:xfrm>
            <a:off x="7846388" y="6438900"/>
            <a:ext cx="1714301" cy="419100"/>
          </a:xfrm>
        </p:spPr>
        <p:txBody>
          <a:bodyPr/>
          <a:lstStyle/>
          <a:p>
            <a:endParaRPr lang="en-US"/>
          </a:p>
        </p:txBody>
      </p:sp>
      <p:sp>
        <p:nvSpPr>
          <p:cNvPr id="18" name="Date Placeholder 4">
            <a:extLst>
              <a:ext uri="{FF2B5EF4-FFF2-40B4-BE49-F238E27FC236}">
                <a16:creationId xmlns:a16="http://schemas.microsoft.com/office/drawing/2014/main" id="{5A41BBAF-5441-8512-B575-2EB961DD485E}"/>
              </a:ext>
            </a:extLst>
          </p:cNvPr>
          <p:cNvSpPr>
            <a:spLocks noGrp="1"/>
          </p:cNvSpPr>
          <p:nvPr>
            <p:ph type="dt" sz="half" idx="15"/>
          </p:nvPr>
        </p:nvSpPr>
        <p:spPr>
          <a:xfrm>
            <a:off x="9650896" y="6438900"/>
            <a:ext cx="864704" cy="419100"/>
          </a:xfrm>
        </p:spPr>
        <p:txBody>
          <a:bodyPr/>
          <a:lstStyle/>
          <a:p>
            <a:fld id="{8A504402-9048-472C-B6AB-32CC81C902A2}" type="datetimeFigureOut">
              <a:rPr lang="en-US" smtClean="0"/>
              <a:t>9/9/2026</a:t>
            </a:fld>
            <a:endParaRPr lang="en-US"/>
          </a:p>
        </p:txBody>
      </p:sp>
      <p:sp>
        <p:nvSpPr>
          <p:cNvPr id="19" name="Slide Number Placeholder 5">
            <a:extLst>
              <a:ext uri="{FF2B5EF4-FFF2-40B4-BE49-F238E27FC236}">
                <a16:creationId xmlns:a16="http://schemas.microsoft.com/office/drawing/2014/main" id="{89401810-4A83-D1CF-00A6-76F622C7153C}"/>
              </a:ext>
            </a:extLst>
          </p:cNvPr>
          <p:cNvSpPr>
            <a:spLocks noGrp="1"/>
          </p:cNvSpPr>
          <p:nvPr>
            <p:ph type="sldNum" sz="quarter" idx="12"/>
          </p:nvPr>
        </p:nvSpPr>
        <p:spPr>
          <a:xfrm>
            <a:off x="10523764" y="6438900"/>
            <a:ext cx="601436" cy="419100"/>
          </a:xfrm>
        </p:spPr>
        <p:txBody>
          <a:bodyPr/>
          <a:lstStyle/>
          <a:p>
            <a:fld id="{63F6CF14-F517-4CD3-B420-D446716969C4}" type="slidenum">
              <a:rPr lang="en-US" smtClean="0"/>
              <a:t>‹#›</a:t>
            </a:fld>
            <a:endParaRPr lang="en-US"/>
          </a:p>
        </p:txBody>
      </p:sp>
    </p:spTree>
    <p:extLst>
      <p:ext uri="{BB962C8B-B14F-4D97-AF65-F5344CB8AC3E}">
        <p14:creationId xmlns:p14="http://schemas.microsoft.com/office/powerpoint/2010/main" val="3282265351"/>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Header">
    <p:bg>
      <p:bgPr>
        <a:solidFill>
          <a:schemeClr val="tx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61A7175-8061-E7CC-68E4-2B3CECB6CCFE}"/>
              </a:ext>
            </a:extLst>
          </p:cNvPr>
          <p:cNvSpPr>
            <a:spLocks noGrp="1"/>
          </p:cNvSpPr>
          <p:nvPr>
            <p:ph type="title" hasCustomPrompt="1"/>
          </p:nvPr>
        </p:nvSpPr>
        <p:spPr>
          <a:xfrm>
            <a:off x="1088136" y="1090244"/>
            <a:ext cx="10037064" cy="5159257"/>
          </a:xfrm>
        </p:spPr>
        <p:txBody>
          <a:bodyPr>
            <a:normAutofit/>
          </a:bodyPr>
          <a:lstStyle>
            <a:lvl1pPr>
              <a:defRPr sz="8000">
                <a:solidFill>
                  <a:schemeClr val="bg1"/>
                </a:solidFill>
              </a:defRPr>
            </a:lvl1pPr>
          </a:lstStyle>
          <a:p>
            <a:r>
              <a:rPr lang="en-US" dirty="0"/>
              <a:t>Section header</a:t>
            </a:r>
          </a:p>
        </p:txBody>
      </p:sp>
      <p:sp>
        <p:nvSpPr>
          <p:cNvPr id="5" name="Footer Placeholder 4">
            <a:extLst>
              <a:ext uri="{FF2B5EF4-FFF2-40B4-BE49-F238E27FC236}">
                <a16:creationId xmlns:a16="http://schemas.microsoft.com/office/drawing/2014/main" id="{4C094542-CAEF-4D6C-BE6A-BC100F0590F9}"/>
              </a:ext>
            </a:extLst>
          </p:cNvPr>
          <p:cNvSpPr>
            <a:spLocks noGrp="1"/>
          </p:cNvSpPr>
          <p:nvPr>
            <p:ph type="ftr" sz="quarter" idx="11"/>
          </p:nvPr>
        </p:nvSpPr>
        <p:spPr/>
        <p:txBody>
          <a:bodyPr/>
          <a:lstStyle>
            <a:lvl1pPr>
              <a:defRPr>
                <a:solidFill>
                  <a:schemeClr val="bg1"/>
                </a:solidFill>
              </a:defRPr>
            </a:lvl1pPr>
          </a:lstStyle>
          <a:p>
            <a:endParaRPr lang="en-US"/>
          </a:p>
        </p:txBody>
      </p:sp>
      <p:sp>
        <p:nvSpPr>
          <p:cNvPr id="4" name="Date Placeholder 3">
            <a:extLst>
              <a:ext uri="{FF2B5EF4-FFF2-40B4-BE49-F238E27FC236}">
                <a16:creationId xmlns:a16="http://schemas.microsoft.com/office/drawing/2014/main" id="{B3408851-4DCC-447C-828A-5F7E66F7623D}"/>
              </a:ext>
            </a:extLst>
          </p:cNvPr>
          <p:cNvSpPr>
            <a:spLocks noGrp="1"/>
          </p:cNvSpPr>
          <p:nvPr>
            <p:ph type="dt" sz="half" idx="10"/>
          </p:nvPr>
        </p:nvSpPr>
        <p:spPr/>
        <p:txBody>
          <a:bodyPr/>
          <a:lstStyle>
            <a:lvl1pPr>
              <a:defRPr>
                <a:solidFill>
                  <a:schemeClr val="bg1"/>
                </a:solidFill>
              </a:defRPr>
            </a:lvl1pPr>
          </a:lstStyle>
          <a:p>
            <a:fld id="{8A504402-9048-472C-B6AB-32CC81C902A2}" type="datetimeFigureOut">
              <a:rPr lang="en-US" smtClean="0"/>
              <a:t>9/9/2026</a:t>
            </a:fld>
            <a:endParaRPr lang="en-US"/>
          </a:p>
        </p:txBody>
      </p:sp>
      <p:sp>
        <p:nvSpPr>
          <p:cNvPr id="6" name="Slide Number Placeholder 5">
            <a:extLst>
              <a:ext uri="{FF2B5EF4-FFF2-40B4-BE49-F238E27FC236}">
                <a16:creationId xmlns:a16="http://schemas.microsoft.com/office/drawing/2014/main" id="{2C8BDE40-8468-4051-9703-B751608AAF9D}"/>
              </a:ext>
            </a:extLst>
          </p:cNvPr>
          <p:cNvSpPr>
            <a:spLocks noGrp="1"/>
          </p:cNvSpPr>
          <p:nvPr>
            <p:ph type="sldNum" sz="quarter" idx="12"/>
          </p:nvPr>
        </p:nvSpPr>
        <p:spPr/>
        <p:txBody>
          <a:bodyPr/>
          <a:lstStyle>
            <a:lvl1pPr>
              <a:defRPr>
                <a:solidFill>
                  <a:schemeClr val="bg1"/>
                </a:solidFill>
              </a:defRPr>
            </a:lvl1pPr>
          </a:lstStyle>
          <a:p>
            <a:fld id="{63F6CF14-F517-4CD3-B420-D446716969C4}" type="slidenum">
              <a:rPr lang="en-US" smtClean="0"/>
              <a:t>‹#›</a:t>
            </a:fld>
            <a:endParaRPr lang="en-US"/>
          </a:p>
        </p:txBody>
      </p:sp>
      <p:cxnSp>
        <p:nvCxnSpPr>
          <p:cNvPr id="9" name="Straight Connector 8">
            <a:extLst>
              <a:ext uri="{FF2B5EF4-FFF2-40B4-BE49-F238E27FC236}">
                <a16:creationId xmlns:a16="http://schemas.microsoft.com/office/drawing/2014/main" id="{96A5A591-C2D3-D6A3-432F-2C1371951C13}"/>
              </a:ext>
              <a:ext uri="{C183D7F6-B498-43B3-948B-1728B52AA6E4}">
                <adec:decorative xmlns:adec="http://schemas.microsoft.com/office/drawing/2017/decorative" val="1"/>
              </a:ext>
            </a:extLst>
          </p:cNvPr>
          <p:cNvCxnSpPr>
            <a:cxnSpLocks/>
          </p:cNvCxnSpPr>
          <p:nvPr/>
        </p:nvCxnSpPr>
        <p:spPr>
          <a:xfrm>
            <a:off x="0" y="1205868"/>
            <a:ext cx="804195" cy="0"/>
          </a:xfrm>
          <a:prstGeom prst="line">
            <a:avLst/>
          </a:prstGeom>
          <a:ln w="1206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8760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CB916BDA-9E36-8180-7EBC-AC2A35C79FFC}"/>
              </a:ext>
            </a:extLst>
          </p:cNvPr>
          <p:cNvSpPr>
            <a:spLocks noGrp="1"/>
          </p:cNvSpPr>
          <p:nvPr>
            <p:ph type="title" hasCustomPrompt="1"/>
          </p:nvPr>
        </p:nvSpPr>
        <p:spPr>
          <a:xfrm>
            <a:off x="1090940" y="1088702"/>
            <a:ext cx="8479072" cy="1395553"/>
          </a:xfrm>
        </p:spPr>
        <p:txBody>
          <a:bodyPr anchor="t">
            <a:normAutofit/>
          </a:bodyPr>
          <a:lstStyle>
            <a:lvl1pPr>
              <a:defRPr sz="3600"/>
            </a:lvl1pPr>
          </a:lstStyle>
          <a:p>
            <a:r>
              <a:rPr lang="en-US" dirty="0"/>
              <a:t>Agenda</a:t>
            </a:r>
          </a:p>
        </p:txBody>
      </p:sp>
      <p:sp>
        <p:nvSpPr>
          <p:cNvPr id="8" name="Content Placeholder 6">
            <a:extLst>
              <a:ext uri="{FF2B5EF4-FFF2-40B4-BE49-F238E27FC236}">
                <a16:creationId xmlns:a16="http://schemas.microsoft.com/office/drawing/2014/main" id="{92AF672E-4752-50B9-9301-C8042FD003CC}"/>
              </a:ext>
            </a:extLst>
          </p:cNvPr>
          <p:cNvSpPr>
            <a:spLocks noGrp="1"/>
          </p:cNvSpPr>
          <p:nvPr>
            <p:ph sz="quarter" idx="13"/>
          </p:nvPr>
        </p:nvSpPr>
        <p:spPr>
          <a:xfrm>
            <a:off x="1096697" y="2484255"/>
            <a:ext cx="8467558" cy="3539514"/>
          </a:xfrm>
        </p:spPr>
        <p:txBody>
          <a:bodyPr>
            <a:normAutofit/>
          </a:bodyPr>
          <a:lstStyle>
            <a:lvl1pPr marL="457200" indent="-457200">
              <a:lnSpc>
                <a:spcPct val="100000"/>
              </a:lnSpc>
              <a:buFont typeface="+mj-lt"/>
              <a:buAutoNum type="arabicPeriod"/>
              <a:defRPr sz="2000"/>
            </a:lvl1pPr>
            <a:lvl2pPr marL="685800" indent="-457200">
              <a:lnSpc>
                <a:spcPct val="100000"/>
              </a:lnSpc>
              <a:buFont typeface="+mj-lt"/>
              <a:buAutoNum type="arabicPeriod"/>
              <a:defRPr sz="2000"/>
            </a:lvl2pPr>
            <a:lvl3pPr marL="800100" indent="-342900">
              <a:lnSpc>
                <a:spcPct val="100000"/>
              </a:lnSpc>
              <a:buFont typeface="+mj-lt"/>
              <a:buAutoNum type="arabicPeriod"/>
              <a:defRPr sz="2000"/>
            </a:lvl3pPr>
            <a:lvl4pPr marL="1028700" indent="-342900">
              <a:lnSpc>
                <a:spcPct val="100000"/>
              </a:lnSpc>
              <a:buFont typeface="+mj-lt"/>
              <a:buAutoNum type="arabicPeriod"/>
              <a:defRPr sz="2000"/>
            </a:lvl4pPr>
            <a:lvl5pPr marL="1257300" indent="-342900">
              <a:lnSpc>
                <a:spcPct val="100000"/>
              </a:lnSpc>
              <a:buFont typeface="+mj-lt"/>
              <a:buAutoNum type="arabicPeriod"/>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endParaRPr lang="en-US"/>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p>
            <a:fld id="{8A504402-9048-472C-B6AB-32CC81C902A2}" type="datetimeFigureOut">
              <a:rPr lang="en-US" smtClean="0"/>
              <a:t>9/9/2026</a:t>
            </a:fld>
            <a:endParaRPr lang="en-US"/>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63F6CF14-F517-4CD3-B420-D446716969C4}" type="slidenum">
              <a:rPr lang="en-US" smtClean="0"/>
              <a:t>‹#›</a:t>
            </a:fld>
            <a:endParaRPr lang="en-US"/>
          </a:p>
        </p:txBody>
      </p:sp>
      <p:cxnSp>
        <p:nvCxnSpPr>
          <p:cNvPr id="9" name="Straight Connector 8">
            <a:extLst>
              <a:ext uri="{FF2B5EF4-FFF2-40B4-BE49-F238E27FC236}">
                <a16:creationId xmlns:a16="http://schemas.microsoft.com/office/drawing/2014/main" id="{4565070F-FB67-7572-2807-986A25537650}"/>
              </a:ext>
              <a:ext uri="{C183D7F6-B498-43B3-948B-1728B52AA6E4}">
                <adec:decorative xmlns:adec="http://schemas.microsoft.com/office/drawing/2017/decorative" val="1"/>
              </a:ext>
            </a:extLst>
          </p:cNvPr>
          <p:cNvCxnSpPr>
            <a:cxnSpLocks/>
          </p:cNvCxnSpPr>
          <p:nvPr/>
        </p:nvCxnSpPr>
        <p:spPr>
          <a:xfrm>
            <a:off x="0" y="1206128"/>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73945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Agenda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hasCustomPrompt="1"/>
          </p:nvPr>
        </p:nvSpPr>
        <p:spPr>
          <a:xfrm>
            <a:off x="1088136" y="1088136"/>
            <a:ext cx="5749392" cy="1554480"/>
          </a:xfrm>
        </p:spPr>
        <p:txBody>
          <a:bodyPr anchor="t" anchorCtr="0">
            <a:normAutofit/>
          </a:bodyPr>
          <a:lstStyle>
            <a:lvl1pPr>
              <a:defRPr sz="3600"/>
            </a:lvl1pPr>
          </a:lstStyle>
          <a:p>
            <a:r>
              <a:rPr lang="en-US" dirty="0"/>
              <a:t>Agenda</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1088136" y="2651760"/>
            <a:ext cx="5749392" cy="3694176"/>
          </a:xfrm>
        </p:spPr>
        <p:txBody>
          <a:bodyPr>
            <a:normAutofit/>
          </a:bodyPr>
          <a:lstStyle>
            <a:lvl1pPr marL="342900" indent="-342900">
              <a:lnSpc>
                <a:spcPct val="100000"/>
              </a:lnSpc>
              <a:buFont typeface="System Font Regular"/>
              <a:buChar char="-"/>
              <a:defRPr sz="2000"/>
            </a:lvl1pPr>
            <a:lvl2pPr>
              <a:lnSpc>
                <a:spcPct val="100000"/>
              </a:lnSpc>
              <a:defRPr sz="2000"/>
            </a:lvl2pPr>
            <a:lvl3pPr>
              <a:lnSpc>
                <a:spcPct val="100000"/>
              </a:lnSpc>
              <a:defRPr sz="2000"/>
            </a:lvl3pPr>
            <a:lvl4pPr>
              <a:lnSpc>
                <a:spcPct val="100000"/>
              </a:lnSpc>
              <a:defRPr sz="2000"/>
            </a:lvl4pPr>
            <a:lvl5pPr>
              <a:lnSpc>
                <a:spcPct val="100000"/>
              </a:lnSpc>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a:xfrm>
            <a:off x="1090940" y="6438900"/>
            <a:ext cx="3915404" cy="419100"/>
          </a:xfrm>
        </p:spPr>
        <p:txBody>
          <a:bodyPr/>
          <a:lstStyle/>
          <a:p>
            <a:endParaRPr lang="en-US"/>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a:xfrm>
            <a:off x="5006344" y="6438900"/>
            <a:ext cx="1126120" cy="419100"/>
          </a:xfrm>
        </p:spPr>
        <p:txBody>
          <a:bodyPr/>
          <a:lstStyle/>
          <a:p>
            <a:fld id="{8A504402-9048-472C-B6AB-32CC81C902A2}" type="datetimeFigureOut">
              <a:rPr lang="en-US" smtClean="0"/>
              <a:t>9/9/2026</a:t>
            </a:fld>
            <a:endParaRPr lang="en-US"/>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a:xfrm>
            <a:off x="6132464" y="6438900"/>
            <a:ext cx="705064" cy="419100"/>
          </a:xfrm>
        </p:spPr>
        <p:txBody>
          <a:bodyPr/>
          <a:lstStyle/>
          <a:p>
            <a:fld id="{63F6CF14-F517-4CD3-B420-D446716969C4}" type="slidenum">
              <a:rPr lang="en-US" smtClean="0"/>
              <a:t>‹#›</a:t>
            </a:fld>
            <a:endParaRPr lang="en-US"/>
          </a:p>
        </p:txBody>
      </p:sp>
      <p:sp>
        <p:nvSpPr>
          <p:cNvPr id="6" name="Picture Placeholder 10">
            <a:extLst>
              <a:ext uri="{FF2B5EF4-FFF2-40B4-BE49-F238E27FC236}">
                <a16:creationId xmlns:a16="http://schemas.microsoft.com/office/drawing/2014/main" id="{E4B52E79-E470-1B1A-EADF-94DA7253B328}"/>
              </a:ext>
            </a:extLst>
          </p:cNvPr>
          <p:cNvSpPr>
            <a:spLocks noGrp="1"/>
          </p:cNvSpPr>
          <p:nvPr>
            <p:ph type="pic" sz="quarter" idx="14" hasCustomPrompt="1"/>
          </p:nvPr>
        </p:nvSpPr>
        <p:spPr>
          <a:xfrm>
            <a:off x="7315200" y="0"/>
            <a:ext cx="4876800" cy="6858000"/>
          </a:xfrm>
          <a:blipFill dpi="0" rotWithShape="1">
            <a:blip r:embed="rId2">
              <a:alphaModFix amt="60000"/>
            </a:blip>
            <a:srcRect/>
            <a:stretch>
              <a:fillRect/>
            </a:stretch>
          </a:blipFill>
        </p:spPr>
        <p:txBody>
          <a:bodyPr/>
          <a:lstStyle>
            <a:lvl1pPr>
              <a:defRPr/>
            </a:lvl1pPr>
          </a:lstStyle>
          <a:p>
            <a:r>
              <a:rPr lang="en-US" dirty="0"/>
              <a:t>  </a:t>
            </a:r>
          </a:p>
        </p:txBody>
      </p:sp>
      <p:cxnSp>
        <p:nvCxnSpPr>
          <p:cNvPr id="8" name="Straight Connector 7">
            <a:extLst>
              <a:ext uri="{FF2B5EF4-FFF2-40B4-BE49-F238E27FC236}">
                <a16:creationId xmlns:a16="http://schemas.microsoft.com/office/drawing/2014/main" id="{94C1AE97-7274-F222-2135-C3524958A87F}"/>
              </a:ext>
              <a:ext uri="{C183D7F6-B498-43B3-948B-1728B52AA6E4}">
                <adec:decorative xmlns:adec="http://schemas.microsoft.com/office/drawing/2017/decorative" val="1"/>
              </a:ext>
            </a:extLst>
          </p:cNvPr>
          <p:cNvCxnSpPr>
            <a:cxnSpLocks/>
          </p:cNvCxnSpPr>
          <p:nvPr/>
        </p:nvCxnSpPr>
        <p:spPr>
          <a:xfrm>
            <a:off x="0" y="1206128"/>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59301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087676" y="1114856"/>
            <a:ext cx="3923455" cy="4083580"/>
          </a:xfrm>
        </p:spPr>
        <p:txBody>
          <a:bodyPr anchor="t">
            <a:normAutofit/>
          </a:bodyPr>
          <a:lstStyle>
            <a:lvl1pPr>
              <a:defRPr sz="3600"/>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5294612" y="1115290"/>
            <a:ext cx="5809713" cy="5171210"/>
          </a:xfrm>
        </p:spPr>
        <p:txBody>
          <a:bodyPr>
            <a:normAutofit/>
          </a:bodyPr>
          <a:lstStyle>
            <a:lvl1pPr>
              <a:lnSpc>
                <a:spcPct val="100000"/>
              </a:lnSpc>
              <a:defRPr sz="1600"/>
            </a:lvl1pPr>
            <a:lvl2pPr>
              <a:lnSpc>
                <a:spcPct val="100000"/>
              </a:lnSpc>
              <a:defRPr sz="1600"/>
            </a:lvl2pPr>
            <a:lvl3pPr>
              <a:lnSpc>
                <a:spcPct val="100000"/>
              </a:lnSpc>
              <a:defRPr sz="1600"/>
            </a:lvl3pPr>
            <a:lvl4pPr>
              <a:lnSpc>
                <a:spcPct val="100000"/>
              </a:lnSpc>
              <a:defRPr sz="1600"/>
            </a:lvl4pPr>
            <a:lvl5pPr>
              <a:lnSpc>
                <a:spcPct val="100000"/>
              </a:lnSpc>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8A504402-9048-472C-B6AB-32CC81C902A2}" type="datetimeFigureOut">
              <a:rPr lang="en-US" smtClean="0"/>
              <a:t>9/9/2026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63F6CF14-F517-4CD3-B420-D446716969C4}" type="slidenum">
              <a:rPr lang="en-US" smtClean="0"/>
              <a:t>‹#›</a:t>
            </a:fld>
            <a:endParaRPr lang="en-US"/>
          </a:p>
        </p:txBody>
      </p:sp>
      <p:cxnSp>
        <p:nvCxnSpPr>
          <p:cNvPr id="3" name="Straight Connector 2">
            <a:extLst>
              <a:ext uri="{FF2B5EF4-FFF2-40B4-BE49-F238E27FC236}">
                <a16:creationId xmlns:a16="http://schemas.microsoft.com/office/drawing/2014/main" id="{9954F329-E63B-9F25-4E06-2E98A6453DA7}"/>
              </a:ext>
              <a:ext uri="{C183D7F6-B498-43B3-948B-1728B52AA6E4}">
                <adec:decorative xmlns:adec="http://schemas.microsoft.com/office/drawing/2017/decorative" val="1"/>
              </a:ext>
            </a:extLst>
          </p:cNvPr>
          <p:cNvCxnSpPr>
            <a:cxnSpLocks/>
          </p:cNvCxnSpPr>
          <p:nvPr/>
        </p:nvCxnSpPr>
        <p:spPr>
          <a:xfrm>
            <a:off x="0" y="1206128"/>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216843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083701" y="1114655"/>
            <a:ext cx="2771326" cy="3675552"/>
          </a:xfrm>
        </p:spPr>
        <p:txBody>
          <a:bodyPr anchor="t">
            <a:normAutofit/>
          </a:bodyPr>
          <a:lstStyle>
            <a:lvl1pPr>
              <a:defRPr sz="3600"/>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134532" y="1129145"/>
            <a:ext cx="7794231" cy="5157355"/>
          </a:xfrm>
        </p:spPr>
        <p:txBody>
          <a:bodyPr>
            <a:normAutofit/>
          </a:bodyPr>
          <a:lstStyle>
            <a:lvl1pPr>
              <a:lnSpc>
                <a:spcPct val="100000"/>
              </a:lnSpc>
              <a:defRPr sz="1600"/>
            </a:lvl1pPr>
            <a:lvl2pPr>
              <a:lnSpc>
                <a:spcPct val="100000"/>
              </a:lnSpc>
              <a:defRPr sz="1600"/>
            </a:lvl2pPr>
            <a:lvl3pPr>
              <a:lnSpc>
                <a:spcPct val="100000"/>
              </a:lnSpc>
              <a:defRPr sz="1600"/>
            </a:lvl3pPr>
            <a:lvl4pPr>
              <a:lnSpc>
                <a:spcPct val="100000"/>
              </a:lnSpc>
              <a:defRPr sz="1600"/>
            </a:lvl4pPr>
            <a:lvl5pPr>
              <a:lnSpc>
                <a:spcPct val="100000"/>
              </a:lnSpc>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8A504402-9048-472C-B6AB-32CC81C902A2}" type="datetimeFigureOut">
              <a:rPr lang="en-US" smtClean="0"/>
              <a:t>9/9/2026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63F6CF14-F517-4CD3-B420-D446716969C4}" type="slidenum">
              <a:rPr lang="en-US" smtClean="0"/>
              <a:t>‹#›</a:t>
            </a:fld>
            <a:endParaRPr lang="en-US"/>
          </a:p>
        </p:txBody>
      </p:sp>
      <p:cxnSp>
        <p:nvCxnSpPr>
          <p:cNvPr id="3" name="Straight Connector 2">
            <a:extLst>
              <a:ext uri="{FF2B5EF4-FFF2-40B4-BE49-F238E27FC236}">
                <a16:creationId xmlns:a16="http://schemas.microsoft.com/office/drawing/2014/main" id="{7547F2C9-46DC-B902-E883-CE0360E6DD94}"/>
              </a:ext>
              <a:ext uri="{C183D7F6-B498-43B3-948B-1728B52AA6E4}">
                <adec:decorative xmlns:adec="http://schemas.microsoft.com/office/drawing/2017/decorative" val="1"/>
              </a:ext>
            </a:extLst>
          </p:cNvPr>
          <p:cNvCxnSpPr>
            <a:cxnSpLocks/>
          </p:cNvCxnSpPr>
          <p:nvPr/>
        </p:nvCxnSpPr>
        <p:spPr>
          <a:xfrm>
            <a:off x="0" y="1206128"/>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15945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E4438DC-3CEE-4170-9B1C-BAC05CD8C3B5}"/>
              </a:ext>
            </a:extLst>
          </p:cNvPr>
          <p:cNvSpPr>
            <a:spLocks noGrp="1"/>
          </p:cNvSpPr>
          <p:nvPr>
            <p:ph type="title"/>
          </p:nvPr>
        </p:nvSpPr>
        <p:spPr>
          <a:xfrm>
            <a:off x="1088136" y="1090245"/>
            <a:ext cx="9922764" cy="935982"/>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47C19D24-DCBE-47F9-8B85-8A118B02B3C9}"/>
              </a:ext>
            </a:extLst>
          </p:cNvPr>
          <p:cNvSpPr>
            <a:spLocks noGrp="1"/>
          </p:cNvSpPr>
          <p:nvPr>
            <p:ph type="body" idx="1"/>
          </p:nvPr>
        </p:nvSpPr>
        <p:spPr>
          <a:xfrm>
            <a:off x="1088136" y="2119745"/>
            <a:ext cx="9922764" cy="416675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FD1D5844-8163-4D82-BEFC-BC2D8D511B7E}"/>
              </a:ext>
            </a:extLst>
          </p:cNvPr>
          <p:cNvSpPr>
            <a:spLocks noGrp="1"/>
          </p:cNvSpPr>
          <p:nvPr>
            <p:ph type="ftr" sz="quarter" idx="3"/>
          </p:nvPr>
        </p:nvSpPr>
        <p:spPr>
          <a:xfrm>
            <a:off x="1088136" y="6438900"/>
            <a:ext cx="8562760" cy="419100"/>
          </a:xfrm>
          <a:prstGeom prst="rect">
            <a:avLst/>
          </a:prstGeom>
        </p:spPr>
        <p:txBody>
          <a:bodyPr vert="horz" lIns="91440" tIns="45720" rIns="91440" bIns="45720" rtlCol="0" anchor="ctr"/>
          <a:lstStyle>
            <a:lvl1pPr algn="l" rtl="0">
              <a:defRPr sz="900">
                <a:solidFill>
                  <a:schemeClr val="tx1"/>
                </a:solidFill>
              </a:defRPr>
            </a:lvl1pPr>
          </a:lstStyle>
          <a:p>
            <a:endParaRPr lang="en-US"/>
          </a:p>
        </p:txBody>
      </p:sp>
      <p:sp>
        <p:nvSpPr>
          <p:cNvPr id="4" name="Date Placeholder 3">
            <a:extLst>
              <a:ext uri="{FF2B5EF4-FFF2-40B4-BE49-F238E27FC236}">
                <a16:creationId xmlns:a16="http://schemas.microsoft.com/office/drawing/2014/main" id="{334F5788-BDCE-49E2-80AE-31C739C6A0CE}"/>
              </a:ext>
            </a:extLst>
          </p:cNvPr>
          <p:cNvSpPr>
            <a:spLocks noGrp="1"/>
          </p:cNvSpPr>
          <p:nvPr>
            <p:ph type="dt" sz="half" idx="2"/>
          </p:nvPr>
        </p:nvSpPr>
        <p:spPr>
          <a:xfrm>
            <a:off x="9650896" y="6438900"/>
            <a:ext cx="864704" cy="419100"/>
          </a:xfrm>
          <a:prstGeom prst="rect">
            <a:avLst/>
          </a:prstGeom>
        </p:spPr>
        <p:txBody>
          <a:bodyPr vert="horz" lIns="91440" tIns="45720" rIns="91440" bIns="45720" rtlCol="0" anchor="ctr"/>
          <a:lstStyle>
            <a:lvl1pPr algn="l" rtl="0">
              <a:defRPr sz="900">
                <a:solidFill>
                  <a:schemeClr val="tx1"/>
                </a:solidFill>
              </a:defRPr>
            </a:lvl1pPr>
          </a:lstStyle>
          <a:p>
            <a:fld id="{8A504402-9048-472C-B6AB-32CC81C902A2}" type="datetimeFigureOut">
              <a:rPr lang="en-US" smtClean="0"/>
              <a:t>9/9/2026</a:t>
            </a:fld>
            <a:endParaRPr lang="en-US"/>
          </a:p>
        </p:txBody>
      </p:sp>
      <p:sp>
        <p:nvSpPr>
          <p:cNvPr id="6" name="Slide Number Placeholder 5">
            <a:extLst>
              <a:ext uri="{FF2B5EF4-FFF2-40B4-BE49-F238E27FC236}">
                <a16:creationId xmlns:a16="http://schemas.microsoft.com/office/drawing/2014/main" id="{22698A50-C435-4220-82C6-C8D62A7C9EB0}"/>
              </a:ext>
            </a:extLst>
          </p:cNvPr>
          <p:cNvSpPr>
            <a:spLocks noGrp="1"/>
          </p:cNvSpPr>
          <p:nvPr>
            <p:ph type="sldNum" sz="quarter" idx="4"/>
          </p:nvPr>
        </p:nvSpPr>
        <p:spPr>
          <a:xfrm>
            <a:off x="10523764" y="6438900"/>
            <a:ext cx="601436" cy="419100"/>
          </a:xfrm>
          <a:prstGeom prst="rect">
            <a:avLst/>
          </a:prstGeom>
        </p:spPr>
        <p:txBody>
          <a:bodyPr vert="horz" lIns="91440" tIns="45720" rIns="91440" bIns="45720" rtlCol="0" anchor="ctr"/>
          <a:lstStyle>
            <a:lvl1pPr algn="r" rtl="0">
              <a:defRPr sz="900">
                <a:solidFill>
                  <a:schemeClr val="tx1"/>
                </a:solidFill>
              </a:defRPr>
            </a:lvl1pPr>
          </a:lstStyle>
          <a:p>
            <a:fld id="{63F6CF14-F517-4CD3-B420-D446716969C4}" type="slidenum">
              <a:rPr lang="en-US" smtClean="0"/>
              <a:t>‹#›</a:t>
            </a:fld>
            <a:endParaRPr lang="en-US"/>
          </a:p>
        </p:txBody>
      </p:sp>
    </p:spTree>
    <p:extLst>
      <p:ext uri="{BB962C8B-B14F-4D97-AF65-F5344CB8AC3E}">
        <p14:creationId xmlns:p14="http://schemas.microsoft.com/office/powerpoint/2010/main" val="3144704055"/>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 id="2147483706" r:id="rId17"/>
    <p:sldLayoutId id="2147483707" r:id="rId18"/>
    <p:sldLayoutId id="2147483708" r:id="rId19"/>
    <p:sldLayoutId id="2147483709" r:id="rId20"/>
    <p:sldLayoutId id="2147483710" r:id="rId21"/>
    <p:sldLayoutId id="2147483711" r:id="rId22"/>
    <p:sldLayoutId id="2147483712" r:id="rId23"/>
    <p:sldLayoutId id="2147483713" r:id="rId24"/>
    <p:sldLayoutId id="2147483714" r:id="rId25"/>
    <p:sldLayoutId id="2147483715" r:id="rId26"/>
    <p:sldLayoutId id="2147483716" r:id="rId27"/>
    <p:sldLayoutId id="2147483717" r:id="rId28"/>
  </p:sldLayoutIdLst>
  <p:txStyles>
    <p:titleStyle>
      <a:lvl1pPr algn="l" defTabSz="914400" rtl="0" eaLnBrk="1" latinLnBrk="0" hangingPunct="1">
        <a:lnSpc>
          <a:spcPct val="85000"/>
        </a:lnSpc>
        <a:spcBef>
          <a:spcPct val="0"/>
        </a:spcBef>
        <a:buNone/>
        <a:defRPr sz="3600" b="1" kern="1200" cap="all" baseline="0">
          <a:solidFill>
            <a:schemeClr val="tx1"/>
          </a:solidFill>
          <a:latin typeface="+mj-lt"/>
          <a:ea typeface="+mj-ea"/>
          <a:cs typeface="+mj-cs"/>
        </a:defRPr>
      </a:lvl1pPr>
    </p:titleStyle>
    <p:bodyStyle>
      <a:lvl1pPr marL="0" indent="0" algn="l" defTabSz="914400" rtl="0" eaLnBrk="1" latinLnBrk="0" hangingPunct="1">
        <a:lnSpc>
          <a:spcPct val="130000"/>
        </a:lnSpc>
        <a:spcBef>
          <a:spcPts val="0"/>
        </a:spcBef>
        <a:buFont typeface="Neue Haas Grotesk Text Pro" panose="020B0504020202020204" pitchFamily="34" charset="0"/>
        <a:buNone/>
        <a:defRPr sz="1600" kern="1200">
          <a:solidFill>
            <a:schemeClr val="tx1"/>
          </a:solidFill>
          <a:latin typeface="+mn-lt"/>
          <a:ea typeface="+mn-ea"/>
          <a:cs typeface="+mn-cs"/>
        </a:defRPr>
      </a:lvl1pPr>
      <a:lvl2pPr marL="502920" indent="-228600" algn="l" defTabSz="914400" rtl="0" eaLnBrk="1" latinLnBrk="0" hangingPunct="1">
        <a:lnSpc>
          <a:spcPct val="130000"/>
        </a:lnSpc>
        <a:spcBef>
          <a:spcPts val="0"/>
        </a:spcBef>
        <a:buFont typeface="Neue Haas Grotesk Text Pro" panose="020B0504020202020204" pitchFamily="34" charset="0"/>
        <a:buChar char="-"/>
        <a:defRPr sz="1600" kern="1200">
          <a:solidFill>
            <a:schemeClr val="tx1"/>
          </a:solidFill>
          <a:latin typeface="+mn-lt"/>
          <a:ea typeface="+mn-ea"/>
          <a:cs typeface="+mn-cs"/>
        </a:defRPr>
      </a:lvl2pPr>
      <a:lvl3pPr marL="731520" indent="-228600" algn="l" defTabSz="914400" rtl="0" eaLnBrk="1" latinLnBrk="0" hangingPunct="1">
        <a:lnSpc>
          <a:spcPct val="130000"/>
        </a:lnSpc>
        <a:spcBef>
          <a:spcPts val="0"/>
        </a:spcBef>
        <a:buFont typeface="Neue Haas Grotesk Text Pro" panose="020B0504020202020204" pitchFamily="34" charset="0"/>
        <a:buChar char="-"/>
        <a:defRPr sz="1600" kern="1200">
          <a:solidFill>
            <a:schemeClr val="tx1"/>
          </a:solidFill>
          <a:latin typeface="+mn-lt"/>
          <a:ea typeface="+mn-ea"/>
          <a:cs typeface="+mn-cs"/>
        </a:defRPr>
      </a:lvl3pPr>
      <a:lvl4pPr marL="1005840" indent="-228600" algn="l" defTabSz="914400" rtl="0" eaLnBrk="1" latinLnBrk="0" hangingPunct="1">
        <a:lnSpc>
          <a:spcPct val="130000"/>
        </a:lnSpc>
        <a:spcBef>
          <a:spcPts val="0"/>
        </a:spcBef>
        <a:buFont typeface="Neue Haas Grotesk Text Pro" panose="020B0504020202020204" pitchFamily="34" charset="0"/>
        <a:buChar char="-"/>
        <a:defRPr sz="1600" kern="1200">
          <a:solidFill>
            <a:schemeClr val="tx1"/>
          </a:solidFill>
          <a:latin typeface="+mn-lt"/>
          <a:ea typeface="+mn-ea"/>
          <a:cs typeface="+mn-cs"/>
        </a:defRPr>
      </a:lvl4pPr>
      <a:lvl5pPr marL="1280160" indent="-228600" algn="l" defTabSz="914400" rtl="0" eaLnBrk="1" latinLnBrk="0" hangingPunct="1">
        <a:lnSpc>
          <a:spcPct val="130000"/>
        </a:lnSpc>
        <a:spcBef>
          <a:spcPts val="0"/>
        </a:spcBef>
        <a:buFont typeface="Neue Haas Grotesk Text Pro" panose="020B05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pos="744">
          <p15:clr>
            <a:srgbClr val="F26B43"/>
          </p15:clr>
        </p15:guide>
        <p15:guide id="6">
          <p15:clr>
            <a:srgbClr val="F26B43"/>
          </p15:clr>
        </p15:guide>
        <p15:guide id="8" pos="6936">
          <p15:clr>
            <a:srgbClr val="F26B43"/>
          </p15:clr>
        </p15:guide>
        <p15:guide id="10" orient="horz" pos="720">
          <p15:clr>
            <a:srgbClr val="F26B43"/>
          </p15:clr>
        </p15:guide>
        <p15:guide id="14" pos="6624">
          <p15:clr>
            <a:srgbClr val="F26B43"/>
          </p15:clr>
        </p15:guide>
        <p15:guide id="22" orient="horz" pos="360">
          <p15:clr>
            <a:srgbClr val="F26B43"/>
          </p15:clr>
        </p15:guide>
        <p15:guide id="23" orient="horz" pos="3960">
          <p15:clr>
            <a:srgbClr val="F26B43"/>
          </p15:clr>
        </p15:guide>
        <p15:guide id="24" orient="horz" pos="2160">
          <p15:clr>
            <a:srgbClr val="F26B43"/>
          </p15:clr>
        </p15:guide>
        <p15:guide id="25" pos="7680">
          <p15:clr>
            <a:srgbClr val="F26B43"/>
          </p15:clr>
        </p15:guide>
        <p15:guide id="26" pos="3840">
          <p15:clr>
            <a:srgbClr val="F26B43"/>
          </p15:clr>
        </p15:guide>
        <p15:guide id="27" pos="6168">
          <p15:clr>
            <a:srgbClr val="F26B43"/>
          </p15:clr>
        </p15:guide>
        <p15:guide id="28" pos="672">
          <p15:clr>
            <a:srgbClr val="F26B43"/>
          </p15:clr>
        </p15:guide>
        <p15:guide id="29" pos="7008">
          <p15:clr>
            <a:srgbClr val="F26B43"/>
          </p15:clr>
        </p15:guide>
        <p15:guide id="30" orient="horz" pos="4056">
          <p15:clr>
            <a:srgbClr val="F26B43"/>
          </p15:clr>
        </p15:guide>
        <p15:guide id="31" orient="horz" pos="3648">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2" Type="http://schemas.openxmlformats.org/officeDocument/2006/relationships/hyperlink" Target="https://bterry.com/tc2/mkendsty.htm" TargetMode="External"/><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CA9E63-6F86-029E-35BA-9312D99CBF8A}"/>
              </a:ext>
            </a:extLst>
          </p:cNvPr>
          <p:cNvSpPr>
            <a:spLocks noGrp="1"/>
          </p:cNvSpPr>
          <p:nvPr>
            <p:ph type="ctrTitle"/>
          </p:nvPr>
        </p:nvSpPr>
        <p:spPr/>
        <p:txBody>
          <a:bodyPr/>
          <a:lstStyle/>
          <a:p>
            <a:r>
              <a:rPr lang="en-US" b="1" dirty="0">
                <a:latin typeface="Arial" panose="020B0604020202020204" pitchFamily="34" charset="0"/>
                <a:cs typeface="Arial" panose="020B0604020202020204" pitchFamily="34" charset="0"/>
              </a:rPr>
              <a:t>The Ending of Mark</a:t>
            </a:r>
          </a:p>
        </p:txBody>
      </p:sp>
      <p:sp>
        <p:nvSpPr>
          <p:cNvPr id="3" name="Subtitle 2">
            <a:extLst>
              <a:ext uri="{FF2B5EF4-FFF2-40B4-BE49-F238E27FC236}">
                <a16:creationId xmlns:a16="http://schemas.microsoft.com/office/drawing/2014/main" id="{CBBC1254-5274-43E2-B7FA-EE8240BAE80F}"/>
              </a:ext>
            </a:extLst>
          </p:cNvPr>
          <p:cNvSpPr>
            <a:spLocks noGrp="1"/>
          </p:cNvSpPr>
          <p:nvPr>
            <p:ph type="subTitle" idx="1"/>
          </p:nvPr>
        </p:nvSpPr>
        <p:spPr/>
        <p:txBody>
          <a:bodyPr>
            <a:normAutofit/>
          </a:bodyPr>
          <a:lstStyle/>
          <a:p>
            <a:r>
              <a:rPr lang="en-US" sz="3200" dirty="0"/>
              <a:t>Did Mark write the twelve verses of Mark 16:9-20?</a:t>
            </a:r>
          </a:p>
        </p:txBody>
      </p:sp>
    </p:spTree>
    <p:extLst>
      <p:ext uri="{BB962C8B-B14F-4D97-AF65-F5344CB8AC3E}">
        <p14:creationId xmlns:p14="http://schemas.microsoft.com/office/powerpoint/2010/main" val="20116720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515000-6374-087D-6BF6-0E9DC0020761}"/>
              </a:ext>
            </a:extLst>
          </p:cNvPr>
          <p:cNvSpPr>
            <a:spLocks noGrp="1"/>
          </p:cNvSpPr>
          <p:nvPr>
            <p:ph type="title"/>
          </p:nvPr>
        </p:nvSpPr>
        <p:spPr>
          <a:xfrm>
            <a:off x="1088136" y="1104100"/>
            <a:ext cx="9922764" cy="560108"/>
          </a:xfrm>
        </p:spPr>
        <p:txBody>
          <a:bodyPr>
            <a:normAutofit fontScale="90000"/>
          </a:bodyPr>
          <a:lstStyle/>
          <a:p>
            <a:r>
              <a:rPr lang="en-US" dirty="0">
                <a:latin typeface="Arial" panose="020B0604020202020204" pitchFamily="34" charset="0"/>
                <a:cs typeface="Arial" panose="020B0604020202020204" pitchFamily="34" charset="0"/>
              </a:rPr>
              <a:t>Objections Based on Phraseology</a:t>
            </a:r>
            <a:br>
              <a:rPr lang="en-US" dirty="0"/>
            </a:br>
            <a:endParaRPr lang="en-US" dirty="0"/>
          </a:p>
        </p:txBody>
      </p:sp>
      <p:sp>
        <p:nvSpPr>
          <p:cNvPr id="3" name="TextBox 2">
            <a:extLst>
              <a:ext uri="{FF2B5EF4-FFF2-40B4-BE49-F238E27FC236}">
                <a16:creationId xmlns:a16="http://schemas.microsoft.com/office/drawing/2014/main" id="{F9CD603F-444E-8CD6-7744-E83D08131866}"/>
              </a:ext>
            </a:extLst>
          </p:cNvPr>
          <p:cNvSpPr txBox="1"/>
          <p:nvPr/>
        </p:nvSpPr>
        <p:spPr>
          <a:xfrm>
            <a:off x="1243584" y="1865376"/>
            <a:ext cx="9922764" cy="4678204"/>
          </a:xfrm>
          <a:prstGeom prst="rect">
            <a:avLst/>
          </a:prstGeom>
          <a:noFill/>
        </p:spPr>
        <p:txBody>
          <a:bodyPr wrap="square" rtlCol="0">
            <a:spAutoFit/>
          </a:bodyPr>
          <a:lstStyle/>
          <a:p>
            <a:r>
              <a:rPr lang="en-US" sz="2000" dirty="0"/>
              <a:t>Objection: Nine phrases occur in verses 9-20 that are found nowhere else in Mark.  Also, Mark uses the phrase “[number] one [day] of the week” in verse 2 while verse 9 has “first [day] of the week.”</a:t>
            </a:r>
          </a:p>
          <a:p>
            <a:endParaRPr lang="en-US" sz="2000" dirty="0"/>
          </a:p>
          <a:p>
            <a:r>
              <a:rPr lang="en-US" sz="2000" dirty="0"/>
              <a:t>Answer: In the twelve-verse section of Mark 15:42-16:6 there are also nine phrases not used elsewhere in Mark.</a:t>
            </a:r>
          </a:p>
          <a:p>
            <a:endParaRPr lang="en-US" sz="2000" dirty="0"/>
          </a:p>
          <a:p>
            <a:r>
              <a:rPr lang="en-US" sz="2000" dirty="0"/>
              <a:t>Mark sometimes switches between different ways to say the same thing.  In Mark 2:23-24 the Sabbath is referred to in the plural in Greek while in verses 27-28 he switches to the singular form. In both Mark 5:2 and again in Mark 15:56-16:8 he switches between two different Greek words for “tomb.”</a:t>
            </a:r>
          </a:p>
          <a:p>
            <a:endParaRPr lang="en-US" sz="2000" dirty="0"/>
          </a:p>
          <a:p>
            <a:r>
              <a:rPr lang="en-US" sz="2000" dirty="0"/>
              <a:t>In addition, there are at least four phrases which are found both in verses 9-20 and also elsewhere in Mark.</a:t>
            </a:r>
          </a:p>
          <a:p>
            <a:endParaRPr lang="en-US" dirty="0"/>
          </a:p>
        </p:txBody>
      </p:sp>
    </p:spTree>
    <p:extLst>
      <p:ext uri="{BB962C8B-B14F-4D97-AF65-F5344CB8AC3E}">
        <p14:creationId xmlns:p14="http://schemas.microsoft.com/office/powerpoint/2010/main" val="20010578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8D7B57-74C7-932F-26B6-BAA36809D02E}"/>
              </a:ext>
            </a:extLst>
          </p:cNvPr>
          <p:cNvSpPr>
            <a:spLocks noGrp="1"/>
          </p:cNvSpPr>
          <p:nvPr>
            <p:ph type="title"/>
          </p:nvPr>
        </p:nvSpPr>
        <p:spPr>
          <a:xfrm>
            <a:off x="1088136" y="1104100"/>
            <a:ext cx="9922764" cy="569252"/>
          </a:xfrm>
        </p:spPr>
        <p:txBody>
          <a:bodyPr>
            <a:normAutofit fontScale="90000"/>
          </a:bodyPr>
          <a:lstStyle/>
          <a:p>
            <a:r>
              <a:rPr lang="en-US" dirty="0">
                <a:latin typeface="Arial" panose="020B0604020202020204" pitchFamily="34" charset="0"/>
                <a:cs typeface="Arial" panose="020B0604020202020204" pitchFamily="34" charset="0"/>
              </a:rPr>
              <a:t>Miscellaneous Objections</a:t>
            </a:r>
            <a:br>
              <a:rPr lang="en-US" dirty="0"/>
            </a:br>
            <a:endParaRPr lang="en-US" dirty="0"/>
          </a:p>
        </p:txBody>
      </p:sp>
      <p:sp>
        <p:nvSpPr>
          <p:cNvPr id="3" name="TextBox 2">
            <a:extLst>
              <a:ext uri="{FF2B5EF4-FFF2-40B4-BE49-F238E27FC236}">
                <a16:creationId xmlns:a16="http://schemas.microsoft.com/office/drawing/2014/main" id="{D42B98E2-A3B2-8302-1BCD-AE7FBD9BC375}"/>
              </a:ext>
            </a:extLst>
          </p:cNvPr>
          <p:cNvSpPr txBox="1"/>
          <p:nvPr/>
        </p:nvSpPr>
        <p:spPr>
          <a:xfrm>
            <a:off x="1088135" y="1771027"/>
            <a:ext cx="9780755" cy="4647426"/>
          </a:xfrm>
          <a:prstGeom prst="rect">
            <a:avLst/>
          </a:prstGeom>
          <a:noFill/>
        </p:spPr>
        <p:txBody>
          <a:bodyPr wrap="square" rtlCol="0">
            <a:spAutoFit/>
          </a:bodyPr>
          <a:lstStyle/>
          <a:p>
            <a:r>
              <a:rPr lang="en-US" sz="2000" dirty="0"/>
              <a:t>Objection: Verses 9-20 condense events whereas Mark usually gives more details than the other Gospels.  Also, all the appearances of Jesus in verses 9-20 are recorded in the other Gospels, so they were written by someone else who read them.</a:t>
            </a:r>
          </a:p>
          <a:p>
            <a:endParaRPr lang="en-US" sz="800" dirty="0"/>
          </a:p>
          <a:p>
            <a:r>
              <a:rPr lang="en-US" sz="2000" dirty="0"/>
              <a:t>Answer:  Although Mark usually gives more details in stories than Matthew or Luke, he sometimes condenses his account.  He gives only seven verses to the preaching of John the Baptist, three verses to the baptism of Jesus, and two verses to his temptation by Satan in the wilderness.</a:t>
            </a:r>
          </a:p>
          <a:p>
            <a:endParaRPr lang="en-US" sz="800" dirty="0"/>
          </a:p>
          <a:p>
            <a:r>
              <a:rPr lang="en-US" sz="2000" dirty="0"/>
              <a:t>As to the accusation that all the events in verses 9-20 are found in other Gospels, only these verses tell us that Mary Magdalene was the first to whom he appeared (v. 9), that the disciples were "mourning and weeping" (v. 10), that Christ appeared to the two on the road in a "different form" (v. 12), that the eleven did not believe Jesus had appeared to these two (v. 13), and that Jesus upbraided the eleven for their unbelief and hardness of heart (v. 14).</a:t>
            </a:r>
          </a:p>
        </p:txBody>
      </p:sp>
    </p:spTree>
    <p:extLst>
      <p:ext uri="{BB962C8B-B14F-4D97-AF65-F5344CB8AC3E}">
        <p14:creationId xmlns:p14="http://schemas.microsoft.com/office/powerpoint/2010/main" val="8974514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49221-EDAF-98ED-8A74-2B66B3372E51}"/>
              </a:ext>
            </a:extLst>
          </p:cNvPr>
          <p:cNvSpPr>
            <a:spLocks noGrp="1"/>
          </p:cNvSpPr>
          <p:nvPr>
            <p:ph type="title"/>
          </p:nvPr>
        </p:nvSpPr>
        <p:spPr>
          <a:xfrm>
            <a:off x="1088136" y="1104100"/>
            <a:ext cx="9922764" cy="537664"/>
          </a:xfrm>
        </p:spPr>
        <p:txBody>
          <a:bodyPr>
            <a:normAutofit fontScale="90000"/>
          </a:bodyPr>
          <a:lstStyle/>
          <a:p>
            <a:r>
              <a:rPr lang="en-US" dirty="0">
                <a:latin typeface="Arial" panose="020B0604020202020204" pitchFamily="34" charset="0"/>
                <a:cs typeface="Arial" panose="020B0604020202020204" pitchFamily="34" charset="0"/>
              </a:rPr>
              <a:t>Comparison with Luke</a:t>
            </a:r>
          </a:p>
        </p:txBody>
      </p:sp>
      <p:sp>
        <p:nvSpPr>
          <p:cNvPr id="3" name="TextBox 2">
            <a:extLst>
              <a:ext uri="{FF2B5EF4-FFF2-40B4-BE49-F238E27FC236}">
                <a16:creationId xmlns:a16="http://schemas.microsoft.com/office/drawing/2014/main" id="{F3DC6C23-8579-7098-0E60-832D395A8A58}"/>
              </a:ext>
            </a:extLst>
          </p:cNvPr>
          <p:cNvSpPr txBox="1"/>
          <p:nvPr/>
        </p:nvSpPr>
        <p:spPr>
          <a:xfrm>
            <a:off x="1205345" y="1787236"/>
            <a:ext cx="10027228" cy="3477875"/>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It is interesting to note that, although the details are not the same, Mark 16 and Luke 24 follow the same broad outline: </a:t>
            </a:r>
          </a:p>
          <a:p>
            <a:pPr marL="342900" indent="-342900">
              <a:buFont typeface="+mj-lt"/>
              <a:buAutoNum type="arabicPeriod"/>
            </a:pPr>
            <a:r>
              <a:rPr lang="en-US" sz="2000" dirty="0">
                <a:latin typeface="Arial" panose="020B0604020202020204" pitchFamily="34" charset="0"/>
                <a:cs typeface="Arial" panose="020B0604020202020204" pitchFamily="34" charset="0"/>
              </a:rPr>
              <a:t>the appearance of a man/men to women at the empty tomb; </a:t>
            </a:r>
          </a:p>
          <a:p>
            <a:pPr marL="342900" indent="-342900">
              <a:buFont typeface="+mj-lt"/>
              <a:buAutoNum type="arabicPeriod"/>
            </a:pPr>
            <a:r>
              <a:rPr lang="en-US" sz="2000" dirty="0">
                <a:latin typeface="Arial" panose="020B0604020202020204" pitchFamily="34" charset="0"/>
                <a:cs typeface="Arial" panose="020B0604020202020204" pitchFamily="34" charset="0"/>
              </a:rPr>
              <a:t>an event involving Mary Magdalene which she reported to the apostles; </a:t>
            </a:r>
          </a:p>
          <a:p>
            <a:pPr marL="342900" indent="-342900">
              <a:buFont typeface="+mj-lt"/>
              <a:buAutoNum type="arabicPeriod"/>
            </a:pPr>
            <a:r>
              <a:rPr lang="en-US" sz="2000" dirty="0">
                <a:latin typeface="Arial" panose="020B0604020202020204" pitchFamily="34" charset="0"/>
                <a:cs typeface="Arial" panose="020B0604020202020204" pitchFamily="34" charset="0"/>
              </a:rPr>
              <a:t>an appearance of Jesus to two disciples on a road; </a:t>
            </a:r>
          </a:p>
          <a:p>
            <a:pPr marL="342900" indent="-342900">
              <a:buFont typeface="+mj-lt"/>
              <a:buAutoNum type="arabicPeriod"/>
            </a:pPr>
            <a:r>
              <a:rPr lang="en-US" sz="2000" dirty="0">
                <a:latin typeface="Arial" panose="020B0604020202020204" pitchFamily="34" charset="0"/>
                <a:cs typeface="Arial" panose="020B0604020202020204" pitchFamily="34" charset="0"/>
              </a:rPr>
              <a:t>an appearance of Jesus to the eleven involving his giving a global commission; and </a:t>
            </a:r>
          </a:p>
          <a:p>
            <a:pPr marL="342900" indent="-342900">
              <a:buFont typeface="+mj-lt"/>
              <a:buAutoNum type="arabicPeriod"/>
            </a:pPr>
            <a:r>
              <a:rPr lang="en-US" sz="2000" dirty="0">
                <a:latin typeface="Arial" panose="020B0604020202020204" pitchFamily="34" charset="0"/>
                <a:cs typeface="Arial" panose="020B0604020202020204" pitchFamily="34" charset="0"/>
              </a:rPr>
              <a:t>Jesus ascending into heaven.</a:t>
            </a:r>
          </a:p>
          <a:p>
            <a:pPr marL="342900" indent="-342900">
              <a:buFont typeface="+mj-lt"/>
              <a:buAutoNum type="arabicPeriod"/>
            </a:pPr>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In his book </a:t>
            </a:r>
            <a:r>
              <a:rPr lang="en-US" sz="2000" i="1" dirty="0">
                <a:latin typeface="Arial" panose="020B0604020202020204" pitchFamily="34" charset="0"/>
                <a:cs typeface="Arial" panose="020B0604020202020204" pitchFamily="34" charset="0"/>
              </a:rPr>
              <a:t>The Original Ending of Mark</a:t>
            </a:r>
            <a:r>
              <a:rPr lang="en-US" sz="2000" dirty="0">
                <a:latin typeface="Arial" panose="020B0604020202020204" pitchFamily="34" charset="0"/>
                <a:cs typeface="Arial" panose="020B0604020202020204" pitchFamily="34" charset="0"/>
              </a:rPr>
              <a:t>, Nicholas Lunn expounds this outline in more detail and takes this as evidence that the last twelve verses were in existence when Luke wrote his Gospel.</a:t>
            </a:r>
          </a:p>
        </p:txBody>
      </p:sp>
    </p:spTree>
    <p:extLst>
      <p:ext uri="{BB962C8B-B14F-4D97-AF65-F5344CB8AC3E}">
        <p14:creationId xmlns:p14="http://schemas.microsoft.com/office/powerpoint/2010/main" val="1881011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D7BC8F-254B-8D6A-3AD7-5BBC20638BFF}"/>
              </a:ext>
            </a:extLst>
          </p:cNvPr>
          <p:cNvSpPr>
            <a:spLocks noGrp="1"/>
          </p:cNvSpPr>
          <p:nvPr>
            <p:ph type="title"/>
          </p:nvPr>
        </p:nvSpPr>
        <p:spPr>
          <a:xfrm>
            <a:off x="1088136" y="1104100"/>
            <a:ext cx="9922764" cy="579227"/>
          </a:xfrm>
        </p:spPr>
        <p:txBody>
          <a:bodyPr/>
          <a:lstStyle/>
          <a:p>
            <a:r>
              <a:rPr lang="en-US" dirty="0">
                <a:latin typeface="Arial" panose="020B0604020202020204" pitchFamily="34" charset="0"/>
                <a:cs typeface="Arial" panose="020B0604020202020204" pitchFamily="34" charset="0"/>
              </a:rPr>
              <a:t>More Details on the Style of Verses 9-20</a:t>
            </a:r>
          </a:p>
        </p:txBody>
      </p:sp>
      <p:sp>
        <p:nvSpPr>
          <p:cNvPr id="3" name="TextBox 2">
            <a:extLst>
              <a:ext uri="{FF2B5EF4-FFF2-40B4-BE49-F238E27FC236}">
                <a16:creationId xmlns:a16="http://schemas.microsoft.com/office/drawing/2014/main" id="{5647C594-AA44-2845-5508-422F203A55F6}"/>
              </a:ext>
            </a:extLst>
          </p:cNvPr>
          <p:cNvSpPr txBox="1"/>
          <p:nvPr/>
        </p:nvSpPr>
        <p:spPr>
          <a:xfrm>
            <a:off x="1088136" y="1839191"/>
            <a:ext cx="9922764" cy="2062103"/>
          </a:xfrm>
          <a:prstGeom prst="rect">
            <a:avLst/>
          </a:prstGeom>
          <a:noFill/>
        </p:spPr>
        <p:txBody>
          <a:bodyPr wrap="square" rtlCol="0">
            <a:spAutoFit/>
          </a:bodyPr>
          <a:lstStyle/>
          <a:p>
            <a:r>
              <a:rPr lang="en-US" sz="3200" dirty="0"/>
              <a:t>More detailed information on the Style of the Ending of Mark can be found at:</a:t>
            </a:r>
          </a:p>
          <a:p>
            <a:endParaRPr lang="en-US" sz="3200" dirty="0"/>
          </a:p>
          <a:p>
            <a:r>
              <a:rPr lang="en-US" sz="3200" u="sng" dirty="0">
                <a:hlinkClick r:id="rId2"/>
              </a:rPr>
              <a:t>https://bterry.com/tc2/mkendsty.htm</a:t>
            </a:r>
            <a:r>
              <a:rPr lang="en-US" sz="3200" dirty="0"/>
              <a:t> </a:t>
            </a:r>
          </a:p>
        </p:txBody>
      </p:sp>
    </p:spTree>
    <p:extLst>
      <p:ext uri="{BB962C8B-B14F-4D97-AF65-F5344CB8AC3E}">
        <p14:creationId xmlns:p14="http://schemas.microsoft.com/office/powerpoint/2010/main" val="15995854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F9F32D-E9BE-6EF8-7C08-F893DF89BDEC}"/>
              </a:ext>
            </a:extLst>
          </p:cNvPr>
          <p:cNvSpPr>
            <a:spLocks noGrp="1"/>
          </p:cNvSpPr>
          <p:nvPr>
            <p:ph type="title"/>
          </p:nvPr>
        </p:nvSpPr>
        <p:spPr>
          <a:xfrm>
            <a:off x="1088136" y="1104100"/>
            <a:ext cx="9922764" cy="572300"/>
          </a:xfrm>
        </p:spPr>
        <p:txBody>
          <a:bodyPr/>
          <a:lstStyle/>
          <a:p>
            <a:r>
              <a:rPr lang="en-US" dirty="0">
                <a:latin typeface="Arial" panose="020B0604020202020204" pitchFamily="34" charset="0"/>
                <a:cs typeface="Arial" panose="020B0604020202020204" pitchFamily="34" charset="0"/>
              </a:rPr>
              <a:t>The Four Major Text Types of Manuscripts</a:t>
            </a:r>
          </a:p>
        </p:txBody>
      </p:sp>
      <p:graphicFrame>
        <p:nvGraphicFramePr>
          <p:cNvPr id="3" name="Table 2">
            <a:extLst>
              <a:ext uri="{FF2B5EF4-FFF2-40B4-BE49-F238E27FC236}">
                <a16:creationId xmlns:a16="http://schemas.microsoft.com/office/drawing/2014/main" id="{8BBEED81-2297-E932-F53E-F3FCC971E121}"/>
              </a:ext>
            </a:extLst>
          </p:cNvPr>
          <p:cNvGraphicFramePr>
            <a:graphicFrameLocks noGrp="1"/>
          </p:cNvGraphicFramePr>
          <p:nvPr>
            <p:extLst>
              <p:ext uri="{D42A27DB-BD31-4B8C-83A1-F6EECF244321}">
                <p14:modId xmlns:p14="http://schemas.microsoft.com/office/powerpoint/2010/main" val="2428944555"/>
              </p:ext>
            </p:extLst>
          </p:nvPr>
        </p:nvGraphicFramePr>
        <p:xfrm>
          <a:off x="969264" y="1810512"/>
          <a:ext cx="10041636" cy="3776476"/>
        </p:xfrm>
        <a:graphic>
          <a:graphicData uri="http://schemas.openxmlformats.org/drawingml/2006/table">
            <a:tbl>
              <a:tblPr firstRow="1" bandRow="1">
                <a:tableStyleId>{5C22544A-7EE6-4342-B048-85BDC9FD1C3A}</a:tableStyleId>
              </a:tblPr>
              <a:tblGrid>
                <a:gridCol w="2448191">
                  <a:extLst>
                    <a:ext uri="{9D8B030D-6E8A-4147-A177-3AD203B41FA5}">
                      <a16:colId xmlns:a16="http://schemas.microsoft.com/office/drawing/2014/main" val="1918656461"/>
                    </a:ext>
                  </a:extLst>
                </a:gridCol>
                <a:gridCol w="7593445">
                  <a:extLst>
                    <a:ext uri="{9D8B030D-6E8A-4147-A177-3AD203B41FA5}">
                      <a16:colId xmlns:a16="http://schemas.microsoft.com/office/drawing/2014/main" val="1158526353"/>
                    </a:ext>
                  </a:extLst>
                </a:gridCol>
              </a:tblGrid>
              <a:tr h="646939">
                <a:tc>
                  <a:txBody>
                    <a:bodyPr/>
                    <a:lstStyle/>
                    <a:p>
                      <a:r>
                        <a:rPr lang="en-US" sz="3200" dirty="0"/>
                        <a:t>Name</a:t>
                      </a:r>
                    </a:p>
                  </a:txBody>
                  <a:tcPr/>
                </a:tc>
                <a:tc>
                  <a:txBody>
                    <a:bodyPr/>
                    <a:lstStyle/>
                    <a:p>
                      <a:r>
                        <a:rPr lang="en-US" sz="3200" dirty="0"/>
                        <a:t>Characteristics</a:t>
                      </a:r>
                    </a:p>
                  </a:txBody>
                  <a:tcPr/>
                </a:tc>
                <a:extLst>
                  <a:ext uri="{0D108BD9-81ED-4DB2-BD59-A6C34878D82A}">
                    <a16:rowId xmlns:a16="http://schemas.microsoft.com/office/drawing/2014/main" val="4033654934"/>
                  </a:ext>
                </a:extLst>
              </a:tr>
              <a:tr h="646939">
                <a:tc>
                  <a:txBody>
                    <a:bodyPr/>
                    <a:lstStyle/>
                    <a:p>
                      <a:r>
                        <a:rPr lang="en-US" sz="3200" dirty="0"/>
                        <a:t>Alexandrian</a:t>
                      </a:r>
                    </a:p>
                  </a:txBody>
                  <a:tcPr/>
                </a:tc>
                <a:tc>
                  <a:txBody>
                    <a:bodyPr/>
                    <a:lstStyle/>
                    <a:p>
                      <a:r>
                        <a:rPr lang="en-US" sz="2400" dirty="0"/>
                        <a:t>Shorter text: words not required omitted</a:t>
                      </a:r>
                    </a:p>
                  </a:txBody>
                  <a:tcPr anchor="ctr"/>
                </a:tc>
                <a:extLst>
                  <a:ext uri="{0D108BD9-81ED-4DB2-BD59-A6C34878D82A}">
                    <a16:rowId xmlns:a16="http://schemas.microsoft.com/office/drawing/2014/main" val="4185082642"/>
                  </a:ext>
                </a:extLst>
              </a:tr>
              <a:tr h="646939">
                <a:tc>
                  <a:txBody>
                    <a:bodyPr/>
                    <a:lstStyle/>
                    <a:p>
                      <a:r>
                        <a:rPr lang="en-US" sz="3200" dirty="0"/>
                        <a:t>Caesarean</a:t>
                      </a:r>
                    </a:p>
                  </a:txBody>
                  <a:tcPr/>
                </a:tc>
                <a:tc>
                  <a:txBody>
                    <a:bodyPr/>
                    <a:lstStyle/>
                    <a:p>
                      <a:r>
                        <a:rPr lang="en-US" sz="2400" dirty="0"/>
                        <a:t>Similar to Alexandrian with different variant readings</a:t>
                      </a:r>
                    </a:p>
                  </a:txBody>
                  <a:tcPr anchor="ctr"/>
                </a:tc>
                <a:extLst>
                  <a:ext uri="{0D108BD9-81ED-4DB2-BD59-A6C34878D82A}">
                    <a16:rowId xmlns:a16="http://schemas.microsoft.com/office/drawing/2014/main" val="4102084259"/>
                  </a:ext>
                </a:extLst>
              </a:tr>
              <a:tr h="646939">
                <a:tc>
                  <a:txBody>
                    <a:bodyPr/>
                    <a:lstStyle/>
                    <a:p>
                      <a:r>
                        <a:rPr lang="en-US" sz="3200" dirty="0"/>
                        <a:t>Western</a:t>
                      </a:r>
                    </a:p>
                  </a:txBody>
                  <a:tcPr/>
                </a:tc>
                <a:tc>
                  <a:txBody>
                    <a:bodyPr/>
                    <a:lstStyle/>
                    <a:p>
                      <a:r>
                        <a:rPr lang="en-US" sz="2400" dirty="0"/>
                        <a:t>Many additions; similar to Latin translations</a:t>
                      </a:r>
                    </a:p>
                  </a:txBody>
                  <a:tcPr anchor="ctr"/>
                </a:tc>
                <a:extLst>
                  <a:ext uri="{0D108BD9-81ED-4DB2-BD59-A6C34878D82A}">
                    <a16:rowId xmlns:a16="http://schemas.microsoft.com/office/drawing/2014/main" val="3360584209"/>
                  </a:ext>
                </a:extLst>
              </a:tr>
              <a:tr h="646939">
                <a:tc>
                  <a:txBody>
                    <a:bodyPr/>
                    <a:lstStyle/>
                    <a:p>
                      <a:r>
                        <a:rPr lang="en-US" sz="3200" dirty="0"/>
                        <a:t>Byzantine</a:t>
                      </a:r>
                    </a:p>
                  </a:txBody>
                  <a:tcPr/>
                </a:tc>
                <a:tc>
                  <a:txBody>
                    <a:bodyPr/>
                    <a:lstStyle/>
                    <a:p>
                      <a:r>
                        <a:rPr lang="en-US" sz="2400" dirty="0"/>
                        <a:t>Apparently an edited text; grammar smoothed out; adds small words that are implied; some conflation of synonyms</a:t>
                      </a:r>
                    </a:p>
                  </a:txBody>
                  <a:tcPr/>
                </a:tc>
                <a:extLst>
                  <a:ext uri="{0D108BD9-81ED-4DB2-BD59-A6C34878D82A}">
                    <a16:rowId xmlns:a16="http://schemas.microsoft.com/office/drawing/2014/main" val="819949790"/>
                  </a:ext>
                </a:extLst>
              </a:tr>
            </a:tbl>
          </a:graphicData>
        </a:graphic>
      </p:graphicFrame>
    </p:spTree>
    <p:extLst>
      <p:ext uri="{BB962C8B-B14F-4D97-AF65-F5344CB8AC3E}">
        <p14:creationId xmlns:p14="http://schemas.microsoft.com/office/powerpoint/2010/main" val="30110640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CF1FEE-118D-E43F-94F8-CB614F439F7F}"/>
              </a:ext>
            </a:extLst>
          </p:cNvPr>
          <p:cNvSpPr>
            <a:spLocks noGrp="1"/>
          </p:cNvSpPr>
          <p:nvPr>
            <p:ph type="title"/>
          </p:nvPr>
        </p:nvSpPr>
        <p:spPr>
          <a:xfrm>
            <a:off x="1088136" y="1104100"/>
            <a:ext cx="9922764" cy="595391"/>
          </a:xfrm>
        </p:spPr>
        <p:txBody>
          <a:bodyPr>
            <a:normAutofit/>
          </a:bodyPr>
          <a:lstStyle/>
          <a:p>
            <a:r>
              <a:rPr lang="en-US" dirty="0">
                <a:latin typeface="Arial" panose="020B0604020202020204" pitchFamily="34" charset="0"/>
                <a:cs typeface="Arial" panose="020B0604020202020204" pitchFamily="34" charset="0"/>
              </a:rPr>
              <a:t>Types of Evidence</a:t>
            </a:r>
          </a:p>
        </p:txBody>
      </p:sp>
      <p:sp>
        <p:nvSpPr>
          <p:cNvPr id="3" name="TextBox 2">
            <a:extLst>
              <a:ext uri="{FF2B5EF4-FFF2-40B4-BE49-F238E27FC236}">
                <a16:creationId xmlns:a16="http://schemas.microsoft.com/office/drawing/2014/main" id="{C7259EA1-6475-299E-CF1F-A0F7833F0C88}"/>
              </a:ext>
            </a:extLst>
          </p:cNvPr>
          <p:cNvSpPr txBox="1"/>
          <p:nvPr/>
        </p:nvSpPr>
        <p:spPr>
          <a:xfrm>
            <a:off x="960582" y="1865745"/>
            <a:ext cx="10050318" cy="4524315"/>
          </a:xfrm>
          <a:prstGeom prst="rect">
            <a:avLst/>
          </a:prstGeom>
          <a:noFill/>
        </p:spPr>
        <p:txBody>
          <a:bodyPr wrap="square" rtlCol="0">
            <a:spAutoFit/>
          </a:bodyPr>
          <a:lstStyle/>
          <a:p>
            <a:r>
              <a:rPr lang="en-US" sz="3200" dirty="0"/>
              <a:t>External Evidence</a:t>
            </a:r>
          </a:p>
          <a:p>
            <a:pPr lvl="1"/>
            <a:r>
              <a:rPr lang="en-US" sz="3200" dirty="0"/>
              <a:t>Date</a:t>
            </a:r>
          </a:p>
          <a:p>
            <a:pPr lvl="1"/>
            <a:r>
              <a:rPr lang="en-US" sz="3200" dirty="0"/>
              <a:t>Text Type</a:t>
            </a:r>
          </a:p>
          <a:p>
            <a:pPr lvl="1"/>
            <a:r>
              <a:rPr lang="en-US" sz="3200" dirty="0"/>
              <a:t>Geographical Region</a:t>
            </a:r>
          </a:p>
          <a:p>
            <a:r>
              <a:rPr lang="en-US" sz="3200" dirty="0"/>
              <a:t>Internal Evidence</a:t>
            </a:r>
          </a:p>
          <a:p>
            <a:pPr lvl="1"/>
            <a:r>
              <a:rPr lang="en-US" sz="3200" dirty="0"/>
              <a:t>Transcriptional Considerations</a:t>
            </a:r>
          </a:p>
          <a:p>
            <a:pPr lvl="2"/>
            <a:r>
              <a:rPr lang="en-US" sz="3200" dirty="0"/>
              <a:t>Types of Mistakes that Copyists Make</a:t>
            </a:r>
          </a:p>
          <a:p>
            <a:pPr lvl="1"/>
            <a:r>
              <a:rPr lang="en-US" sz="3200" dirty="0"/>
              <a:t>Intrinsic Considerations</a:t>
            </a:r>
          </a:p>
          <a:p>
            <a:pPr lvl="2"/>
            <a:r>
              <a:rPr lang="en-US" sz="3200" dirty="0"/>
              <a:t>The Style of the Author</a:t>
            </a:r>
          </a:p>
        </p:txBody>
      </p:sp>
    </p:spTree>
    <p:extLst>
      <p:ext uri="{BB962C8B-B14F-4D97-AF65-F5344CB8AC3E}">
        <p14:creationId xmlns:p14="http://schemas.microsoft.com/office/powerpoint/2010/main" val="31493156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28D365-9B86-CF48-9126-A61CAF4EDDB5}"/>
              </a:ext>
            </a:extLst>
          </p:cNvPr>
          <p:cNvSpPr>
            <a:spLocks noGrp="1"/>
          </p:cNvSpPr>
          <p:nvPr>
            <p:ph type="title"/>
          </p:nvPr>
        </p:nvSpPr>
        <p:spPr>
          <a:xfrm>
            <a:off x="1088136" y="1104100"/>
            <a:ext cx="9922764" cy="576918"/>
          </a:xfrm>
        </p:spPr>
        <p:txBody>
          <a:bodyPr/>
          <a:lstStyle/>
          <a:p>
            <a:r>
              <a:rPr lang="en-US" dirty="0">
                <a:latin typeface="Arial" panose="020B0604020202020204" pitchFamily="34" charset="0"/>
                <a:cs typeface="Arial" panose="020B0604020202020204" pitchFamily="34" charset="0"/>
              </a:rPr>
              <a:t>External Evidence for Ending of Mark</a:t>
            </a:r>
          </a:p>
        </p:txBody>
      </p:sp>
      <p:graphicFrame>
        <p:nvGraphicFramePr>
          <p:cNvPr id="4" name="Table 3">
            <a:extLst>
              <a:ext uri="{FF2B5EF4-FFF2-40B4-BE49-F238E27FC236}">
                <a16:creationId xmlns:a16="http://schemas.microsoft.com/office/drawing/2014/main" id="{00FE4CA7-DFB7-EC89-0F87-41EB98E3CBB5}"/>
              </a:ext>
            </a:extLst>
          </p:cNvPr>
          <p:cNvGraphicFramePr>
            <a:graphicFrameLocks noGrp="1"/>
          </p:cNvGraphicFramePr>
          <p:nvPr>
            <p:extLst>
              <p:ext uri="{D42A27DB-BD31-4B8C-83A1-F6EECF244321}">
                <p14:modId xmlns:p14="http://schemas.microsoft.com/office/powerpoint/2010/main" val="2080386492"/>
              </p:ext>
            </p:extLst>
          </p:nvPr>
        </p:nvGraphicFramePr>
        <p:xfrm>
          <a:off x="1151936" y="1797628"/>
          <a:ext cx="9795164" cy="4865718"/>
        </p:xfrm>
        <a:graphic>
          <a:graphicData uri="http://schemas.openxmlformats.org/drawingml/2006/table">
            <a:tbl>
              <a:tblPr firstRow="1" bandRow="1">
                <a:tableStyleId>{5C22544A-7EE6-4342-B048-85BDC9FD1C3A}</a:tableStyleId>
              </a:tblPr>
              <a:tblGrid>
                <a:gridCol w="1173136">
                  <a:extLst>
                    <a:ext uri="{9D8B030D-6E8A-4147-A177-3AD203B41FA5}">
                      <a16:colId xmlns:a16="http://schemas.microsoft.com/office/drawing/2014/main" val="2259648848"/>
                    </a:ext>
                  </a:extLst>
                </a:gridCol>
                <a:gridCol w="3120139">
                  <a:extLst>
                    <a:ext uri="{9D8B030D-6E8A-4147-A177-3AD203B41FA5}">
                      <a16:colId xmlns:a16="http://schemas.microsoft.com/office/drawing/2014/main" val="336971604"/>
                    </a:ext>
                  </a:extLst>
                </a:gridCol>
                <a:gridCol w="5501889">
                  <a:extLst>
                    <a:ext uri="{9D8B030D-6E8A-4147-A177-3AD203B41FA5}">
                      <a16:colId xmlns:a16="http://schemas.microsoft.com/office/drawing/2014/main" val="3355968957"/>
                    </a:ext>
                  </a:extLst>
                </a:gridCol>
              </a:tblGrid>
              <a:tr h="748146">
                <a:tc>
                  <a:txBody>
                    <a:bodyPr/>
                    <a:lstStyle/>
                    <a:p>
                      <a:r>
                        <a:rPr lang="en-US" sz="2000" dirty="0">
                          <a:latin typeface="Arial" panose="020B0604020202020204" pitchFamily="34" charset="0"/>
                          <a:cs typeface="Arial" panose="020B0604020202020204" pitchFamily="34" charset="0"/>
                        </a:rPr>
                        <a:t>Century</a:t>
                      </a:r>
                    </a:p>
                  </a:txBody>
                  <a:tcPr/>
                </a:tc>
                <a:tc>
                  <a:txBody>
                    <a:bodyPr/>
                    <a:lstStyle/>
                    <a:p>
                      <a:r>
                        <a:rPr lang="en-US" sz="2000" dirty="0">
                          <a:latin typeface="Arial" panose="020B0604020202020204" pitchFamily="34" charset="0"/>
                          <a:cs typeface="Arial" panose="020B0604020202020204" pitchFamily="34" charset="0"/>
                        </a:rPr>
                        <a:t>Region</a:t>
                      </a:r>
                    </a:p>
                  </a:txBody>
                  <a:tcPr/>
                </a:tc>
                <a:tc>
                  <a:txBody>
                    <a:bodyPr/>
                    <a:lstStyle/>
                    <a:p>
                      <a:r>
                        <a:rPr lang="en-US" dirty="0">
                          <a:latin typeface="Arial" panose="020B0604020202020204" pitchFamily="34" charset="0"/>
                          <a:cs typeface="Arial" panose="020B0604020202020204" pitchFamily="34" charset="0"/>
                        </a:rPr>
                        <a:t>Evidence</a:t>
                      </a:r>
                    </a:p>
                  </a:txBody>
                  <a:tcPr/>
                </a:tc>
                <a:extLst>
                  <a:ext uri="{0D108BD9-81ED-4DB2-BD59-A6C34878D82A}">
                    <a16:rowId xmlns:a16="http://schemas.microsoft.com/office/drawing/2014/main" val="1351804334"/>
                  </a:ext>
                </a:extLst>
              </a:tr>
              <a:tr h="748146">
                <a:tc>
                  <a:txBody>
                    <a:bodyPr/>
                    <a:lstStyle/>
                    <a:p>
                      <a:r>
                        <a:rPr lang="en-US" sz="2000" dirty="0"/>
                        <a:t>2</a:t>
                      </a:r>
                      <a:r>
                        <a:rPr lang="en-US" sz="2000" baseline="30000" dirty="0"/>
                        <a:t>nd</a:t>
                      </a:r>
                      <a:endParaRPr lang="en-US" sz="2000" dirty="0"/>
                    </a:p>
                  </a:txBody>
                  <a:tcPr/>
                </a:tc>
                <a:tc>
                  <a:txBody>
                    <a:bodyPr/>
                    <a:lstStyle/>
                    <a:p>
                      <a:r>
                        <a:rPr lang="en-US" sz="2000" dirty="0"/>
                        <a:t>Northern Mediterranean</a:t>
                      </a:r>
                    </a:p>
                  </a:txBody>
                  <a:tcPr/>
                </a:tc>
                <a:tc>
                  <a:txBody>
                    <a:bodyPr/>
                    <a:lstStyle/>
                    <a:p>
                      <a:r>
                        <a:rPr lang="en-US" sz="2000" dirty="0"/>
                        <a:t>Irenaeus (Gaul)</a:t>
                      </a:r>
                    </a:p>
                    <a:p>
                      <a:r>
                        <a:rPr lang="en-US" sz="2000" dirty="0"/>
                        <a:t>Tatian’s Diatessaron (Syria)</a:t>
                      </a:r>
                    </a:p>
                  </a:txBody>
                  <a:tcPr/>
                </a:tc>
                <a:extLst>
                  <a:ext uri="{0D108BD9-81ED-4DB2-BD59-A6C34878D82A}">
                    <a16:rowId xmlns:a16="http://schemas.microsoft.com/office/drawing/2014/main" val="833643233"/>
                  </a:ext>
                </a:extLst>
              </a:tr>
              <a:tr h="748146">
                <a:tc>
                  <a:txBody>
                    <a:bodyPr/>
                    <a:lstStyle/>
                    <a:p>
                      <a:r>
                        <a:rPr lang="en-US" sz="2000" dirty="0"/>
                        <a:t>3</a:t>
                      </a:r>
                      <a:r>
                        <a:rPr lang="en-US" sz="2000" baseline="30000" dirty="0"/>
                        <a:t>rd</a:t>
                      </a:r>
                      <a:r>
                        <a:rPr lang="en-US" sz="2000" dirty="0"/>
                        <a:t>-4</a:t>
                      </a:r>
                      <a:r>
                        <a:rPr lang="en-US" sz="2000" baseline="30000" dirty="0"/>
                        <a:t>th</a:t>
                      </a:r>
                      <a:endParaRPr lang="en-US" sz="2000" dirty="0"/>
                    </a:p>
                  </a:txBody>
                  <a:tcPr/>
                </a:tc>
                <a:tc>
                  <a:txBody>
                    <a:bodyPr/>
                    <a:lstStyle/>
                    <a:p>
                      <a:r>
                        <a:rPr lang="en-US" sz="2000" dirty="0"/>
                        <a:t>North Africa and</a:t>
                      </a:r>
                    </a:p>
                    <a:p>
                      <a:r>
                        <a:rPr lang="en-US" sz="2000" dirty="0"/>
                        <a:t>Caesarea southward</a:t>
                      </a:r>
                    </a:p>
                  </a:txBody>
                  <a:tcPr/>
                </a:tc>
                <a:tc>
                  <a:txBody>
                    <a:bodyPr/>
                    <a:lstStyle/>
                    <a:p>
                      <a:r>
                        <a:rPr lang="en-US" sz="2000" dirty="0"/>
                        <a:t>Sinaiticus (א), </a:t>
                      </a:r>
                      <a:r>
                        <a:rPr lang="en-US" sz="2000" dirty="0" err="1"/>
                        <a:t>Vaticanus</a:t>
                      </a:r>
                      <a:r>
                        <a:rPr lang="en-US" sz="2000" dirty="0"/>
                        <a:t> (B), Sinaitic Syriac, Latin </a:t>
                      </a:r>
                      <a:r>
                        <a:rPr lang="en-US" sz="2000" dirty="0" err="1"/>
                        <a:t>Bobiensis</a:t>
                      </a:r>
                      <a:r>
                        <a:rPr lang="en-US" sz="2000" dirty="0"/>
                        <a:t> (k), Eusebius, Jerome</a:t>
                      </a:r>
                    </a:p>
                  </a:txBody>
                  <a:tcPr/>
                </a:tc>
                <a:extLst>
                  <a:ext uri="{0D108BD9-81ED-4DB2-BD59-A6C34878D82A}">
                    <a16:rowId xmlns:a16="http://schemas.microsoft.com/office/drawing/2014/main" val="3538175294"/>
                  </a:ext>
                </a:extLst>
              </a:tr>
              <a:tr h="748146">
                <a:tc>
                  <a:txBody>
                    <a:bodyPr/>
                    <a:lstStyle/>
                    <a:p>
                      <a:r>
                        <a:rPr lang="en-US" sz="2000" dirty="0"/>
                        <a:t>5</a:t>
                      </a:r>
                      <a:r>
                        <a:rPr lang="en-US" sz="2000" baseline="30000" dirty="0"/>
                        <a:t>th</a:t>
                      </a:r>
                      <a:endParaRPr lang="en-US" sz="2000" dirty="0"/>
                    </a:p>
                  </a:txBody>
                  <a:tcPr/>
                </a:tc>
                <a:tc>
                  <a:txBody>
                    <a:bodyPr/>
                    <a:lstStyle/>
                    <a:p>
                      <a:r>
                        <a:rPr lang="en-US" sz="2000" dirty="0"/>
                        <a:t>Everywhere</a:t>
                      </a:r>
                    </a:p>
                  </a:txBody>
                  <a:tcPr/>
                </a:tc>
                <a:tc>
                  <a:txBody>
                    <a:bodyPr/>
                    <a:lstStyle/>
                    <a:p>
                      <a:r>
                        <a:rPr lang="en-US" sz="2000" dirty="0" err="1"/>
                        <a:t>Ephraemi</a:t>
                      </a:r>
                      <a:r>
                        <a:rPr lang="en-US" sz="2000" dirty="0"/>
                        <a:t> </a:t>
                      </a:r>
                      <a:r>
                        <a:rPr lang="en-US" sz="2000" dirty="0" err="1"/>
                        <a:t>Rescriptus</a:t>
                      </a:r>
                      <a:r>
                        <a:rPr lang="en-US" sz="2000" dirty="0"/>
                        <a:t> (C; Alexandrian), </a:t>
                      </a:r>
                      <a:r>
                        <a:rPr lang="en-US" sz="2000"/>
                        <a:t>Freer Gospels </a:t>
                      </a:r>
                      <a:r>
                        <a:rPr lang="en-US" sz="2000" dirty="0"/>
                        <a:t>(W; Caesarean), </a:t>
                      </a:r>
                      <a:r>
                        <a:rPr lang="en-US" sz="2000" dirty="0" err="1"/>
                        <a:t>Bezae</a:t>
                      </a:r>
                      <a:r>
                        <a:rPr lang="en-US" sz="2000" dirty="0"/>
                        <a:t> (D; Western), </a:t>
                      </a:r>
                      <a:r>
                        <a:rPr lang="en-US" sz="2000" dirty="0" err="1"/>
                        <a:t>Alexandrinus</a:t>
                      </a:r>
                      <a:r>
                        <a:rPr lang="en-US" sz="2000" dirty="0"/>
                        <a:t> (A; Byzantine), Syriac Peshitta, Victor of Antioch</a:t>
                      </a:r>
                    </a:p>
                  </a:txBody>
                  <a:tcPr/>
                </a:tc>
                <a:extLst>
                  <a:ext uri="{0D108BD9-81ED-4DB2-BD59-A6C34878D82A}">
                    <a16:rowId xmlns:a16="http://schemas.microsoft.com/office/drawing/2014/main" val="1462082558"/>
                  </a:ext>
                </a:extLst>
              </a:tr>
              <a:tr h="475210">
                <a:tc>
                  <a:txBody>
                    <a:bodyPr/>
                    <a:lstStyle/>
                    <a:p>
                      <a:r>
                        <a:rPr lang="en-US" sz="2000" dirty="0"/>
                        <a:t>Later</a:t>
                      </a:r>
                    </a:p>
                  </a:txBody>
                  <a:tcPr/>
                </a:tc>
                <a:tc>
                  <a:txBody>
                    <a:bodyPr/>
                    <a:lstStyle/>
                    <a:p>
                      <a:r>
                        <a:rPr lang="en-US" sz="2000" dirty="0"/>
                        <a:t>Everywhere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All manuscripts except MS 304; MS 2386 has a leaf missing from the manuscript at this point.</a:t>
                      </a:r>
                    </a:p>
                    <a:p>
                      <a:endParaRPr lang="en-US" sz="2000" dirty="0"/>
                    </a:p>
                  </a:txBody>
                  <a:tcPr/>
                </a:tc>
                <a:extLst>
                  <a:ext uri="{0D108BD9-81ED-4DB2-BD59-A6C34878D82A}">
                    <a16:rowId xmlns:a16="http://schemas.microsoft.com/office/drawing/2014/main" val="2803096724"/>
                  </a:ext>
                </a:extLst>
              </a:tr>
            </a:tbl>
          </a:graphicData>
        </a:graphic>
      </p:graphicFrame>
    </p:spTree>
    <p:extLst>
      <p:ext uri="{BB962C8B-B14F-4D97-AF65-F5344CB8AC3E}">
        <p14:creationId xmlns:p14="http://schemas.microsoft.com/office/powerpoint/2010/main" val="30166948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E8EBAB-1DF3-89DC-2292-B3AAF1791425}"/>
              </a:ext>
            </a:extLst>
          </p:cNvPr>
          <p:cNvSpPr>
            <a:spLocks noGrp="1"/>
          </p:cNvSpPr>
          <p:nvPr>
            <p:ph type="title"/>
          </p:nvPr>
        </p:nvSpPr>
        <p:spPr>
          <a:xfrm>
            <a:off x="1088136" y="1104100"/>
            <a:ext cx="9922764" cy="541820"/>
          </a:xfrm>
        </p:spPr>
        <p:txBody>
          <a:bodyPr>
            <a:normAutofit fontScale="90000"/>
          </a:bodyPr>
          <a:lstStyle/>
          <a:p>
            <a:r>
              <a:rPr lang="en-US" dirty="0">
                <a:latin typeface="Arial" panose="020B0604020202020204" pitchFamily="34" charset="0"/>
                <a:cs typeface="Arial" panose="020B0604020202020204" pitchFamily="34" charset="0"/>
              </a:rPr>
              <a:t>Transcriptional Considerations</a:t>
            </a:r>
            <a:br>
              <a:rPr lang="en-US" dirty="0"/>
            </a:br>
            <a:endParaRPr lang="en-US" dirty="0"/>
          </a:p>
        </p:txBody>
      </p:sp>
      <p:sp>
        <p:nvSpPr>
          <p:cNvPr id="3" name="TextBox 2">
            <a:extLst>
              <a:ext uri="{FF2B5EF4-FFF2-40B4-BE49-F238E27FC236}">
                <a16:creationId xmlns:a16="http://schemas.microsoft.com/office/drawing/2014/main" id="{B9AB1FA1-63D8-E223-0DA3-4CBDB647316E}"/>
              </a:ext>
            </a:extLst>
          </p:cNvPr>
          <p:cNvSpPr txBox="1"/>
          <p:nvPr/>
        </p:nvSpPr>
        <p:spPr>
          <a:xfrm>
            <a:off x="1225296" y="1645920"/>
            <a:ext cx="9922764" cy="4708981"/>
          </a:xfrm>
          <a:prstGeom prst="rect">
            <a:avLst/>
          </a:prstGeom>
          <a:noFill/>
        </p:spPr>
        <p:txBody>
          <a:bodyPr wrap="square" rtlCol="0">
            <a:spAutoFit/>
          </a:bodyPr>
          <a:lstStyle/>
          <a:p>
            <a:r>
              <a:rPr lang="en-US" sz="2000" dirty="0"/>
              <a:t>If verses 9-20 are original with Mark, what would cause their absence?</a:t>
            </a:r>
          </a:p>
          <a:p>
            <a:pPr lvl="1"/>
            <a:r>
              <a:rPr lang="en-US" sz="2000" dirty="0"/>
              <a:t>A last leaf (page) missing, either through use or deliberately.</a:t>
            </a:r>
          </a:p>
          <a:p>
            <a:pPr lvl="2"/>
            <a:r>
              <a:rPr lang="en-US" sz="2000" dirty="0"/>
              <a:t>If deliberate, for a relic?</a:t>
            </a:r>
          </a:p>
          <a:p>
            <a:pPr lvl="2"/>
            <a:r>
              <a:rPr lang="en-US" sz="2000" dirty="0"/>
              <a:t>If deliberate, because it contained some teaching that a scribe did not like?</a:t>
            </a:r>
          </a:p>
          <a:p>
            <a:pPr lvl="3"/>
            <a:r>
              <a:rPr lang="en-US" sz="2000" dirty="0"/>
              <a:t>A supposed contradiction with Matthew’s Gospel?</a:t>
            </a:r>
          </a:p>
          <a:p>
            <a:pPr lvl="3"/>
            <a:r>
              <a:rPr lang="en-US" sz="2000" dirty="0"/>
              <a:t>The presence of speaking in tongues or handling snakes?</a:t>
            </a:r>
          </a:p>
          <a:p>
            <a:pPr lvl="2"/>
            <a:r>
              <a:rPr lang="en-US" sz="2000" dirty="0"/>
              <a:t>If accidental, the page at the end was torn off?</a:t>
            </a:r>
          </a:p>
          <a:p>
            <a:endParaRPr lang="en-US" sz="2000" dirty="0"/>
          </a:p>
          <a:p>
            <a:r>
              <a:rPr lang="en-US" sz="2000" dirty="0"/>
              <a:t>If the Gospel of Mark ended at verse 8, why did it do so?</a:t>
            </a:r>
          </a:p>
          <a:p>
            <a:pPr lvl="1"/>
            <a:r>
              <a:rPr lang="en-US" sz="2000" dirty="0"/>
              <a:t>The answers given to this seem to be modern thought and not ancient.</a:t>
            </a:r>
          </a:p>
          <a:p>
            <a:endParaRPr lang="en-US" sz="2000" dirty="0"/>
          </a:p>
          <a:p>
            <a:r>
              <a:rPr lang="en-US" sz="2000" dirty="0"/>
              <a:t>If the original ending of Mark was lost, how did that happen?</a:t>
            </a:r>
          </a:p>
          <a:p>
            <a:r>
              <a:rPr lang="en-US" sz="2000" dirty="0"/>
              <a:t>If the original ending of Mark was lost, who wrote verses 9-20 and when were they added?</a:t>
            </a:r>
          </a:p>
          <a:p>
            <a:endParaRPr lang="en-US" sz="2000" dirty="0"/>
          </a:p>
        </p:txBody>
      </p:sp>
    </p:spTree>
    <p:extLst>
      <p:ext uri="{BB962C8B-B14F-4D97-AF65-F5344CB8AC3E}">
        <p14:creationId xmlns:p14="http://schemas.microsoft.com/office/powerpoint/2010/main" val="32867312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922EA-F68C-1DF5-DE5C-B3692F0C0692}"/>
              </a:ext>
            </a:extLst>
          </p:cNvPr>
          <p:cNvSpPr>
            <a:spLocks noGrp="1"/>
          </p:cNvSpPr>
          <p:nvPr>
            <p:ph type="title"/>
          </p:nvPr>
        </p:nvSpPr>
        <p:spPr>
          <a:xfrm>
            <a:off x="1088136" y="1104100"/>
            <a:ext cx="9922764" cy="541820"/>
          </a:xfrm>
        </p:spPr>
        <p:txBody>
          <a:bodyPr>
            <a:normAutofit fontScale="90000"/>
          </a:bodyPr>
          <a:lstStyle/>
          <a:p>
            <a:r>
              <a:rPr lang="en-US" dirty="0">
                <a:latin typeface="Arial" panose="020B0604020202020204" pitchFamily="34" charset="0"/>
                <a:cs typeface="Arial" panose="020B0604020202020204" pitchFamily="34" charset="0"/>
              </a:rPr>
              <a:t>Intrinsic Considerations</a:t>
            </a:r>
            <a:br>
              <a:rPr lang="en-US" dirty="0"/>
            </a:br>
            <a:endParaRPr lang="en-US" dirty="0"/>
          </a:p>
        </p:txBody>
      </p:sp>
      <p:sp>
        <p:nvSpPr>
          <p:cNvPr id="3" name="TextBox 2">
            <a:extLst>
              <a:ext uri="{FF2B5EF4-FFF2-40B4-BE49-F238E27FC236}">
                <a16:creationId xmlns:a16="http://schemas.microsoft.com/office/drawing/2014/main" id="{2DD6E2D1-5399-CAB2-AD04-BD627C1E6E40}"/>
              </a:ext>
            </a:extLst>
          </p:cNvPr>
          <p:cNvSpPr txBox="1"/>
          <p:nvPr/>
        </p:nvSpPr>
        <p:spPr>
          <a:xfrm>
            <a:off x="1152144" y="1719072"/>
            <a:ext cx="9171432" cy="5663089"/>
          </a:xfrm>
          <a:prstGeom prst="rect">
            <a:avLst/>
          </a:prstGeom>
          <a:noFill/>
        </p:spPr>
        <p:txBody>
          <a:bodyPr wrap="square" rtlCol="0">
            <a:spAutoFit/>
          </a:bodyPr>
          <a:lstStyle/>
          <a:p>
            <a:r>
              <a:rPr lang="en-US" sz="2400" dirty="0"/>
              <a:t>Objections to Mark’s Style:</a:t>
            </a:r>
          </a:p>
          <a:p>
            <a:r>
              <a:rPr lang="en-US" sz="2000" b="1" dirty="0"/>
              <a:t>Objections Based on Juncture</a:t>
            </a:r>
          </a:p>
          <a:p>
            <a:r>
              <a:rPr lang="en-US" sz="2000" dirty="0"/>
              <a:t>The transition from verse 8 to verse 9 is awkward and Mary Magdalene is introduced again. </a:t>
            </a:r>
          </a:p>
          <a:p>
            <a:endParaRPr lang="en-US" sz="1400" dirty="0"/>
          </a:p>
          <a:p>
            <a:r>
              <a:rPr lang="en-US" sz="2000" b="1" dirty="0"/>
              <a:t>Objections Based on Vocabulary</a:t>
            </a:r>
          </a:p>
          <a:p>
            <a:r>
              <a:rPr lang="en-US" sz="2000" dirty="0"/>
              <a:t>Verses 9-20 contain sixteen words not used elsewhere in Mark and thirteen of them occur only one time.  Also, Mark’s favorite words “immediately” and “again” are not used in these verses.</a:t>
            </a:r>
          </a:p>
          <a:p>
            <a:endParaRPr lang="en-US" sz="1400" dirty="0"/>
          </a:p>
          <a:p>
            <a:r>
              <a:rPr lang="en-US" sz="2000" b="1" dirty="0"/>
              <a:t>Objections Based on Phraseology</a:t>
            </a:r>
          </a:p>
          <a:p>
            <a:r>
              <a:rPr lang="en-US" sz="2000" dirty="0"/>
              <a:t>Nine phrases occur in verses 9-20 that are found nowhere else in Mark.</a:t>
            </a:r>
          </a:p>
          <a:p>
            <a:endParaRPr lang="en-US" sz="1400" dirty="0"/>
          </a:p>
          <a:p>
            <a:r>
              <a:rPr lang="en-US" sz="2000" b="1" dirty="0"/>
              <a:t>Miscellaneous Objections</a:t>
            </a:r>
          </a:p>
          <a:p>
            <a:r>
              <a:rPr lang="en-US" sz="2000" dirty="0"/>
              <a:t>Verses 9-20 condense events whereas Mark usually gives more details than the other Gospels.</a:t>
            </a:r>
          </a:p>
          <a:p>
            <a:endParaRPr lang="en-US" dirty="0"/>
          </a:p>
          <a:p>
            <a:endParaRPr lang="en-US" dirty="0"/>
          </a:p>
          <a:p>
            <a:endParaRPr lang="en-US" dirty="0"/>
          </a:p>
        </p:txBody>
      </p:sp>
    </p:spTree>
    <p:extLst>
      <p:ext uri="{BB962C8B-B14F-4D97-AF65-F5344CB8AC3E}">
        <p14:creationId xmlns:p14="http://schemas.microsoft.com/office/powerpoint/2010/main" val="1121478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90AE78-2492-6AEA-1A58-7E66B7E7EE7A}"/>
              </a:ext>
            </a:extLst>
          </p:cNvPr>
          <p:cNvSpPr>
            <a:spLocks noGrp="1"/>
          </p:cNvSpPr>
          <p:nvPr>
            <p:ph type="title"/>
          </p:nvPr>
        </p:nvSpPr>
        <p:spPr>
          <a:xfrm>
            <a:off x="1088136" y="1104100"/>
            <a:ext cx="9922764" cy="560108"/>
          </a:xfrm>
        </p:spPr>
        <p:txBody>
          <a:bodyPr>
            <a:normAutofit fontScale="90000"/>
          </a:bodyPr>
          <a:lstStyle/>
          <a:p>
            <a:r>
              <a:rPr lang="en-US" dirty="0">
                <a:latin typeface="Arial" panose="020B0604020202020204" pitchFamily="34" charset="0"/>
                <a:cs typeface="Arial" panose="020B0604020202020204" pitchFamily="34" charset="0"/>
              </a:rPr>
              <a:t>Objections Based on Juncture</a:t>
            </a:r>
            <a:br>
              <a:rPr lang="en-US" dirty="0"/>
            </a:br>
            <a:endParaRPr lang="en-US" dirty="0"/>
          </a:p>
        </p:txBody>
      </p:sp>
      <p:sp>
        <p:nvSpPr>
          <p:cNvPr id="3" name="TextBox 2">
            <a:extLst>
              <a:ext uri="{FF2B5EF4-FFF2-40B4-BE49-F238E27FC236}">
                <a16:creationId xmlns:a16="http://schemas.microsoft.com/office/drawing/2014/main" id="{EE710D0F-6203-4C1E-E4AF-3FAD8119013B}"/>
              </a:ext>
            </a:extLst>
          </p:cNvPr>
          <p:cNvSpPr txBox="1"/>
          <p:nvPr/>
        </p:nvSpPr>
        <p:spPr>
          <a:xfrm>
            <a:off x="1088135" y="1801368"/>
            <a:ext cx="10050919" cy="4524315"/>
          </a:xfrm>
          <a:prstGeom prst="rect">
            <a:avLst/>
          </a:prstGeom>
          <a:noFill/>
        </p:spPr>
        <p:txBody>
          <a:bodyPr wrap="square" rtlCol="0">
            <a:spAutoFit/>
          </a:bodyPr>
          <a:lstStyle/>
          <a:p>
            <a:r>
              <a:rPr lang="en-US" sz="2000" dirty="0"/>
              <a:t>Objection: The transition from verse 8 to verse 9 is awkward and Mary Magdalene is introduced again. </a:t>
            </a:r>
          </a:p>
          <a:p>
            <a:endParaRPr lang="en-US" sz="1400" dirty="0"/>
          </a:p>
          <a:p>
            <a:r>
              <a:rPr lang="en-US" sz="2000" dirty="0"/>
              <a:t>Answer:  While the transition between the eighth and ninth verses of chapter 16 may seem awkward, Mark 2:13; 6:45, 7:31; 8:1, and 14:3 meet the same following conditions as Mark 16:9: </a:t>
            </a:r>
          </a:p>
          <a:p>
            <a:pPr marL="342900" indent="-342900">
              <a:buAutoNum type="arabicParenBoth"/>
            </a:pPr>
            <a:r>
              <a:rPr lang="en-US" sz="2000" dirty="0"/>
              <a:t>the verse begins a new section; </a:t>
            </a:r>
          </a:p>
          <a:p>
            <a:pPr marL="342900" indent="-342900">
              <a:buAutoNum type="arabicParenBoth"/>
            </a:pPr>
            <a:r>
              <a:rPr lang="en-US" sz="2000" dirty="0"/>
              <a:t>Jesus is the presumed subject (referred to only as "he"); </a:t>
            </a:r>
          </a:p>
          <a:p>
            <a:pPr marL="342900" indent="-342900">
              <a:buAutoNum type="arabicParenBoth"/>
            </a:pPr>
            <a:r>
              <a:rPr lang="en-US" sz="2000" dirty="0"/>
              <a:t>the previous verse does not refer to Jesus; </a:t>
            </a:r>
          </a:p>
          <a:p>
            <a:pPr marL="342900" indent="-342900">
              <a:buAutoNum type="arabicParenBoth"/>
            </a:pPr>
            <a:r>
              <a:rPr lang="en-US" sz="2000" dirty="0"/>
              <a:t>the previous verse has a subject other than Jesus; and </a:t>
            </a:r>
          </a:p>
          <a:p>
            <a:pPr marL="342900" indent="-342900">
              <a:buAutoNum type="arabicParenBoth"/>
            </a:pPr>
            <a:r>
              <a:rPr lang="en-US" sz="2000" dirty="0"/>
              <a:t>the subject of the previous verse is not mentioned in the new section.  </a:t>
            </a:r>
          </a:p>
          <a:p>
            <a:endParaRPr lang="en-US" sz="1400" dirty="0"/>
          </a:p>
          <a:p>
            <a:r>
              <a:rPr lang="en-US" sz="2000" dirty="0"/>
              <a:t>In addition, although extra information is given about Mary Magdalene in verse nine even though she is mentioned earlier in the chapter, the same is true of Simon in Mark 3:16, of James and John in 3:17, of Herod in 6:16, and of a woman in 7:26.</a:t>
            </a:r>
          </a:p>
        </p:txBody>
      </p:sp>
    </p:spTree>
    <p:extLst>
      <p:ext uri="{BB962C8B-B14F-4D97-AF65-F5344CB8AC3E}">
        <p14:creationId xmlns:p14="http://schemas.microsoft.com/office/powerpoint/2010/main" val="34486782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DAFC26-76EB-769A-A0AB-A3C1FAED3695}"/>
              </a:ext>
            </a:extLst>
          </p:cNvPr>
          <p:cNvSpPr>
            <a:spLocks noGrp="1"/>
          </p:cNvSpPr>
          <p:nvPr>
            <p:ph type="title"/>
          </p:nvPr>
        </p:nvSpPr>
        <p:spPr>
          <a:xfrm>
            <a:off x="1088136" y="1104100"/>
            <a:ext cx="9922764" cy="486956"/>
          </a:xfrm>
        </p:spPr>
        <p:txBody>
          <a:bodyPr>
            <a:normAutofit fontScale="90000"/>
          </a:bodyPr>
          <a:lstStyle/>
          <a:p>
            <a:r>
              <a:rPr lang="en-US" dirty="0">
                <a:latin typeface="Arial" panose="020B0604020202020204" pitchFamily="34" charset="0"/>
                <a:cs typeface="Arial" panose="020B0604020202020204" pitchFamily="34" charset="0"/>
              </a:rPr>
              <a:t>Objections Based on Vocabulary</a:t>
            </a:r>
            <a:br>
              <a:rPr lang="en-US" dirty="0"/>
            </a:br>
            <a:endParaRPr lang="en-US" dirty="0"/>
          </a:p>
        </p:txBody>
      </p:sp>
      <p:sp>
        <p:nvSpPr>
          <p:cNvPr id="4" name="TextBox 3">
            <a:extLst>
              <a:ext uri="{FF2B5EF4-FFF2-40B4-BE49-F238E27FC236}">
                <a16:creationId xmlns:a16="http://schemas.microsoft.com/office/drawing/2014/main" id="{79A42AAC-C9F0-FF14-E629-AD3A499ADA31}"/>
              </a:ext>
            </a:extLst>
          </p:cNvPr>
          <p:cNvSpPr txBox="1"/>
          <p:nvPr/>
        </p:nvSpPr>
        <p:spPr>
          <a:xfrm>
            <a:off x="1134618" y="1591056"/>
            <a:ext cx="9922764" cy="5155257"/>
          </a:xfrm>
          <a:prstGeom prst="rect">
            <a:avLst/>
          </a:prstGeom>
          <a:noFill/>
        </p:spPr>
        <p:txBody>
          <a:bodyPr wrap="square" rtlCol="0">
            <a:spAutoFit/>
          </a:bodyPr>
          <a:lstStyle/>
          <a:p>
            <a:r>
              <a:rPr lang="en-US" sz="1900" dirty="0"/>
              <a:t>Objection:  Verses 9-20 contain sixteen words not used elsewhere in Mark and thirteen of them occur only one time.  </a:t>
            </a:r>
          </a:p>
          <a:p>
            <a:endParaRPr lang="en-US" sz="800" dirty="0"/>
          </a:p>
          <a:p>
            <a:r>
              <a:rPr lang="en-US" sz="1900" dirty="0"/>
              <a:t>Answer:   Comparing these last verses to the undisputed verses of Mark, we find 609 words there that are used only once by Mark.  The last twelve verses are divided into four sections of five verses or less according to the UBS Greek New Testament.  These sections have an average words-used-only-once to verse ratio of 1.08.  Taking the fourteen five-verses-or-less sections in the previous chapters 12 through 15, we find the average words-used-only-once to verse ration is also 1.08.  That means that for each twelve verses, the average number of words that are used once and only once in these short sections of Mark is thirteen words, exactly what is found in the last twelve verses of Mark.</a:t>
            </a:r>
          </a:p>
          <a:p>
            <a:endParaRPr lang="en-US" sz="800" dirty="0"/>
          </a:p>
          <a:p>
            <a:r>
              <a:rPr lang="en-US" sz="2000" dirty="0"/>
              <a:t> </a:t>
            </a:r>
            <a:r>
              <a:rPr lang="en-US" sz="1900" dirty="0"/>
              <a:t>Of the three words that are used multiple times within a span of six verses and only there, a similar situation occurs 67 times in the undisputed verses of Mark.  If one expands that to twelve verses, the situation is found 85 times elsewhere in Mark. The most notable section is Mark 2:18-22.  It contains five words used multiple times and seven words used only once.</a:t>
            </a:r>
          </a:p>
        </p:txBody>
      </p:sp>
    </p:spTree>
    <p:extLst>
      <p:ext uri="{BB962C8B-B14F-4D97-AF65-F5344CB8AC3E}">
        <p14:creationId xmlns:p14="http://schemas.microsoft.com/office/powerpoint/2010/main" val="19253425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735F47-7C5A-9B96-4F34-2FEA33DBD9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E7171E-2183-DDF8-4969-FADD6901A531}"/>
              </a:ext>
            </a:extLst>
          </p:cNvPr>
          <p:cNvSpPr>
            <a:spLocks noGrp="1"/>
          </p:cNvSpPr>
          <p:nvPr>
            <p:ph type="title"/>
          </p:nvPr>
        </p:nvSpPr>
        <p:spPr>
          <a:xfrm>
            <a:off x="1088136" y="1104100"/>
            <a:ext cx="9922764" cy="486956"/>
          </a:xfrm>
        </p:spPr>
        <p:txBody>
          <a:bodyPr>
            <a:normAutofit fontScale="90000"/>
          </a:bodyPr>
          <a:lstStyle/>
          <a:p>
            <a:r>
              <a:rPr lang="en-US" dirty="0">
                <a:latin typeface="Arial" panose="020B0604020202020204" pitchFamily="34" charset="0"/>
                <a:cs typeface="Arial" panose="020B0604020202020204" pitchFamily="34" charset="0"/>
              </a:rPr>
              <a:t>Objections Based on Vocabulary (continued)</a:t>
            </a:r>
            <a:br>
              <a:rPr lang="en-US" dirty="0"/>
            </a:br>
            <a:endParaRPr lang="en-US" dirty="0"/>
          </a:p>
        </p:txBody>
      </p:sp>
      <p:sp>
        <p:nvSpPr>
          <p:cNvPr id="4" name="TextBox 3">
            <a:extLst>
              <a:ext uri="{FF2B5EF4-FFF2-40B4-BE49-F238E27FC236}">
                <a16:creationId xmlns:a16="http://schemas.microsoft.com/office/drawing/2014/main" id="{691DA3A6-FFBB-BFA0-50B6-689FA6D5DEF0}"/>
              </a:ext>
            </a:extLst>
          </p:cNvPr>
          <p:cNvSpPr txBox="1"/>
          <p:nvPr/>
        </p:nvSpPr>
        <p:spPr>
          <a:xfrm>
            <a:off x="1207008" y="1764792"/>
            <a:ext cx="9922764" cy="3477875"/>
          </a:xfrm>
          <a:prstGeom prst="rect">
            <a:avLst/>
          </a:prstGeom>
          <a:noFill/>
        </p:spPr>
        <p:txBody>
          <a:bodyPr wrap="square" rtlCol="0">
            <a:spAutoFit/>
          </a:bodyPr>
          <a:lstStyle/>
          <a:p>
            <a:r>
              <a:rPr lang="en-US" sz="2000" dirty="0"/>
              <a:t>Objection:  Mark’s favorite words “immediately” and “again” are not used in these verses.</a:t>
            </a:r>
          </a:p>
          <a:p>
            <a:endParaRPr lang="en-US" sz="2000" dirty="0"/>
          </a:p>
          <a:p>
            <a:r>
              <a:rPr lang="en-US" sz="2000" dirty="0"/>
              <a:t>Answer:  Of the 91 sections of undisputed verses of Mark, 52 of them do not have either of the words “immediately” or “again.”  That means that these four sections in verses 9-20 are like </a:t>
            </a:r>
            <a:r>
              <a:rPr lang="en-US" sz="2000" u="sng" dirty="0"/>
              <a:t>57%</a:t>
            </a:r>
            <a:r>
              <a:rPr lang="en-US" sz="2000" dirty="0"/>
              <a:t> of the sections in the undisputed verses in this regard. </a:t>
            </a:r>
          </a:p>
          <a:p>
            <a:endParaRPr lang="en-US" sz="2000" dirty="0"/>
          </a:p>
          <a:p>
            <a:r>
              <a:rPr lang="en-US" sz="2000" dirty="0"/>
              <a:t>Further, looking for words in these last twelve verses which are used elsewhere in Mark (the shortest Gospel) as much or more than they are used in any of the other three Gospels, there are </a:t>
            </a:r>
            <a:r>
              <a:rPr lang="en-US" sz="2000" b="1" dirty="0"/>
              <a:t>nine</a:t>
            </a:r>
            <a:r>
              <a:rPr lang="en-US" sz="2000" dirty="0"/>
              <a:t> words in this ending which can qualify as especially </a:t>
            </a:r>
            <a:r>
              <a:rPr lang="en-US" sz="2000" b="1" dirty="0"/>
              <a:t>Markan</a:t>
            </a:r>
            <a:r>
              <a:rPr lang="en-US" sz="2000" dirty="0"/>
              <a:t>.  This fact is usually ignored in any discussion of style.</a:t>
            </a:r>
          </a:p>
        </p:txBody>
      </p:sp>
    </p:spTree>
    <p:extLst>
      <p:ext uri="{BB962C8B-B14F-4D97-AF65-F5344CB8AC3E}">
        <p14:creationId xmlns:p14="http://schemas.microsoft.com/office/powerpoint/2010/main" val="14837849"/>
      </p:ext>
    </p:extLst>
  </p:cSld>
  <p:clrMapOvr>
    <a:masterClrMapping/>
  </p:clrMapOvr>
</p:sld>
</file>

<file path=ppt/theme/theme1.xml><?xml version="1.0" encoding="utf-8"?>
<a:theme xmlns:a="http://schemas.openxmlformats.org/drawingml/2006/main" name="Bjorn">
  <a:themeElements>
    <a:clrScheme name="Bjorn">
      <a:dk1>
        <a:srgbClr val="000000"/>
      </a:dk1>
      <a:lt1>
        <a:srgbClr val="FFFFFF"/>
      </a:lt1>
      <a:dk2>
        <a:srgbClr val="003474"/>
      </a:dk2>
      <a:lt2>
        <a:srgbClr val="EFE6EB"/>
      </a:lt2>
      <a:accent1>
        <a:srgbClr val="28AE70"/>
      </a:accent1>
      <a:accent2>
        <a:srgbClr val="AC9E0C"/>
      </a:accent2>
      <a:accent3>
        <a:srgbClr val="EF3475"/>
      </a:accent3>
      <a:accent4>
        <a:srgbClr val="8961F3"/>
      </a:accent4>
      <a:accent5>
        <a:srgbClr val="11ADD3"/>
      </a:accent5>
      <a:accent6>
        <a:srgbClr val="E78813"/>
      </a:accent6>
      <a:hlink>
        <a:srgbClr val="CD45C3"/>
      </a:hlink>
      <a:folHlink>
        <a:srgbClr val="E34E4E"/>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jorn" id="{121AC9A9-9DF1-410F-980B-228D05632962}" vid="{661A2AC3-DE07-4883-A618-4B52B678F5E5}"/>
    </a:ext>
  </a:extLst>
</a:theme>
</file>

<file path=docProps/app.xml><?xml version="1.0" encoding="utf-8"?>
<Properties xmlns="http://schemas.openxmlformats.org/officeDocument/2006/extended-properties" xmlns:vt="http://schemas.openxmlformats.org/officeDocument/2006/docPropsVTypes">
  <Template>Bjorn</Template>
  <TotalTime>654</TotalTime>
  <Words>1501</Words>
  <Application>Microsoft Office PowerPoint</Application>
  <PresentationFormat>Widescreen</PresentationFormat>
  <Paragraphs>119</Paragraphs>
  <Slides>13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Neue Haas Grotesk Text Pro</vt:lpstr>
      <vt:lpstr>System Font Regular</vt:lpstr>
      <vt:lpstr>Bjorn</vt:lpstr>
      <vt:lpstr>The Ending of Mark</vt:lpstr>
      <vt:lpstr>The Four Major Text Types of Manuscripts</vt:lpstr>
      <vt:lpstr>Types of Evidence</vt:lpstr>
      <vt:lpstr>External Evidence for Ending of Mark</vt:lpstr>
      <vt:lpstr>Transcriptional Considerations </vt:lpstr>
      <vt:lpstr>Intrinsic Considerations </vt:lpstr>
      <vt:lpstr>Objections Based on Juncture </vt:lpstr>
      <vt:lpstr>Objections Based on Vocabulary </vt:lpstr>
      <vt:lpstr>Objections Based on Vocabulary (continued) </vt:lpstr>
      <vt:lpstr>Objections Based on Phraseology </vt:lpstr>
      <vt:lpstr>Miscellaneous Objections </vt:lpstr>
      <vt:lpstr>Comparison with Luke</vt:lpstr>
      <vt:lpstr>More Details on the Style of Verses 9-20</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Bruce Terry</dc:creator>
  <cp:lastModifiedBy>Bruce Terry</cp:lastModifiedBy>
  <cp:revision>13</cp:revision>
  <dcterms:created xsi:type="dcterms:W3CDTF">2026-09-02T22:22:57Z</dcterms:created>
  <dcterms:modified xsi:type="dcterms:W3CDTF">2026-09-09T12:54:35Z</dcterms:modified>
</cp:coreProperties>
</file>